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sldIdLst>
    <p:sldId id="256" r:id="rId5"/>
  </p:sldIdLst>
  <p:sldSz cx="21396325" cy="30267275"/>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33">
          <p15:clr>
            <a:srgbClr val="A4A3A4"/>
          </p15:clr>
        </p15:guide>
        <p15:guide id="2" pos="67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73DC07-9492-15EE-9966-24C8F8ADE138}" v="29" dt="2023-02-06T07:14:07.016"/>
    <p1510:client id="{64A06C44-3EB2-4827-BE42-130211DBB5AE}" v="975" vWet="977" dt="2023-02-06T07:29:34.596"/>
    <p1510:client id="{E2FFF6EE-BDD1-43B9-BF55-F398B8C30741}" v="850" dt="2023-02-06T07:37:07.3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9533"/>
        <p:guide pos="6739"/>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MY"/>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12950D-F560-4817-A616-47F71A4C0892}" type="datetimeFigureOut">
              <a:rPr lang="en-MY" smtClean="0"/>
              <a:t>6/2/2023</a:t>
            </a:fld>
            <a:endParaRPr lang="en-MY"/>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MY"/>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MY"/>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A54EAA-1CB7-4A6F-8AAB-FE18AEEF18CF}" type="slidenum">
              <a:rPr lang="en-MY" smtClean="0"/>
              <a:t>‹#›</a:t>
            </a:fld>
            <a:endParaRPr lang="en-MY"/>
          </a:p>
        </p:txBody>
      </p:sp>
    </p:spTree>
    <p:extLst>
      <p:ext uri="{BB962C8B-B14F-4D97-AF65-F5344CB8AC3E}">
        <p14:creationId xmlns:p14="http://schemas.microsoft.com/office/powerpoint/2010/main" val="2331276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a:p>
        </p:txBody>
      </p:sp>
      <p:sp>
        <p:nvSpPr>
          <p:cNvPr id="4" name="Slide Number Placeholder 3"/>
          <p:cNvSpPr>
            <a:spLocks noGrp="1"/>
          </p:cNvSpPr>
          <p:nvPr>
            <p:ph type="sldNum" sz="quarter" idx="5"/>
          </p:nvPr>
        </p:nvSpPr>
        <p:spPr/>
        <p:txBody>
          <a:bodyPr/>
          <a:lstStyle/>
          <a:p>
            <a:fld id="{6EA54EAA-1CB7-4A6F-8AAB-FE18AEEF18CF}" type="slidenum">
              <a:rPr lang="en-MY" smtClean="0"/>
              <a:t>1</a:t>
            </a:fld>
            <a:endParaRPr lang="en-MY"/>
          </a:p>
        </p:txBody>
      </p:sp>
    </p:spTree>
    <p:extLst>
      <p:ext uri="{BB962C8B-B14F-4D97-AF65-F5344CB8AC3E}">
        <p14:creationId xmlns:p14="http://schemas.microsoft.com/office/powerpoint/2010/main" val="4584724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A31CE-AE74-F221-0C9E-2D49ED272CDA}"/>
              </a:ext>
            </a:extLst>
          </p:cNvPr>
          <p:cNvSpPr>
            <a:spLocks noGrp="1"/>
          </p:cNvSpPr>
          <p:nvPr>
            <p:ph type="ctrTitle"/>
          </p:nvPr>
        </p:nvSpPr>
        <p:spPr>
          <a:xfrm>
            <a:off x="2674541" y="4953466"/>
            <a:ext cx="16047244" cy="10537496"/>
          </a:xfrm>
        </p:spPr>
        <p:txBody>
          <a:bodyPr anchor="b"/>
          <a:lstStyle>
            <a:lvl1pPr algn="ctr">
              <a:defRPr sz="10529"/>
            </a:lvl1pPr>
          </a:lstStyle>
          <a:p>
            <a:r>
              <a:rPr lang="en-US"/>
              <a:t>Click to edit Master title style</a:t>
            </a:r>
            <a:endParaRPr lang="en-MY"/>
          </a:p>
        </p:txBody>
      </p:sp>
      <p:sp>
        <p:nvSpPr>
          <p:cNvPr id="3" name="Subtitle 2">
            <a:extLst>
              <a:ext uri="{FF2B5EF4-FFF2-40B4-BE49-F238E27FC236}">
                <a16:creationId xmlns:a16="http://schemas.microsoft.com/office/drawing/2014/main" id="{4B96633D-D9C5-C06D-2B46-D10612C6E59B}"/>
              </a:ext>
            </a:extLst>
          </p:cNvPr>
          <p:cNvSpPr>
            <a:spLocks noGrp="1"/>
          </p:cNvSpPr>
          <p:nvPr>
            <p:ph type="subTitle" idx="1"/>
          </p:nvPr>
        </p:nvSpPr>
        <p:spPr>
          <a:xfrm>
            <a:off x="2674541" y="15897328"/>
            <a:ext cx="16047244" cy="7307583"/>
          </a:xfrm>
        </p:spPr>
        <p:txBody>
          <a:bodyPr/>
          <a:lstStyle>
            <a:lvl1pPr marL="0" indent="0" algn="ctr">
              <a:buNone/>
              <a:defRPr sz="4212"/>
            </a:lvl1pPr>
            <a:lvl2pPr marL="802340" indent="0" algn="ctr">
              <a:buNone/>
              <a:defRPr sz="3510"/>
            </a:lvl2pPr>
            <a:lvl3pPr marL="1604681" indent="0" algn="ctr">
              <a:buNone/>
              <a:defRPr sz="3159"/>
            </a:lvl3pPr>
            <a:lvl4pPr marL="2407021" indent="0" algn="ctr">
              <a:buNone/>
              <a:defRPr sz="2808"/>
            </a:lvl4pPr>
            <a:lvl5pPr marL="3209361" indent="0" algn="ctr">
              <a:buNone/>
              <a:defRPr sz="2808"/>
            </a:lvl5pPr>
            <a:lvl6pPr marL="4011701" indent="0" algn="ctr">
              <a:buNone/>
              <a:defRPr sz="2808"/>
            </a:lvl6pPr>
            <a:lvl7pPr marL="4814042" indent="0" algn="ctr">
              <a:buNone/>
              <a:defRPr sz="2808"/>
            </a:lvl7pPr>
            <a:lvl8pPr marL="5616382" indent="0" algn="ctr">
              <a:buNone/>
              <a:defRPr sz="2808"/>
            </a:lvl8pPr>
            <a:lvl9pPr marL="6418722" indent="0" algn="ctr">
              <a:buNone/>
              <a:defRPr sz="2808"/>
            </a:lvl9pPr>
          </a:lstStyle>
          <a:p>
            <a:r>
              <a:rPr lang="en-US"/>
              <a:t>Click to edit Master subtitle style</a:t>
            </a:r>
            <a:endParaRPr lang="en-MY"/>
          </a:p>
        </p:txBody>
      </p:sp>
      <p:sp>
        <p:nvSpPr>
          <p:cNvPr id="4" name="Date Placeholder 3">
            <a:extLst>
              <a:ext uri="{FF2B5EF4-FFF2-40B4-BE49-F238E27FC236}">
                <a16:creationId xmlns:a16="http://schemas.microsoft.com/office/drawing/2014/main" id="{C2980606-FB02-D844-96A9-B18FCB536152}"/>
              </a:ext>
            </a:extLst>
          </p:cNvPr>
          <p:cNvSpPr>
            <a:spLocks noGrp="1"/>
          </p:cNvSpPr>
          <p:nvPr>
            <p:ph type="dt" sz="half" idx="10"/>
          </p:nvPr>
        </p:nvSpPr>
        <p:spPr/>
        <p:txBody>
          <a:bodyPr/>
          <a:lstStyle/>
          <a:p>
            <a:pPr>
              <a:defRPr/>
            </a:pPr>
            <a:fld id="{F45FB5DC-F1E0-4077-A322-5029F1B4A0F1}" type="datetimeFigureOut">
              <a:rPr lang="en-US" smtClean="0"/>
              <a:pPr>
                <a:defRPr/>
              </a:pPr>
              <a:t>2/6/2023</a:t>
            </a:fld>
            <a:endParaRPr lang="en-US"/>
          </a:p>
        </p:txBody>
      </p:sp>
      <p:sp>
        <p:nvSpPr>
          <p:cNvPr id="5" name="Footer Placeholder 4">
            <a:extLst>
              <a:ext uri="{FF2B5EF4-FFF2-40B4-BE49-F238E27FC236}">
                <a16:creationId xmlns:a16="http://schemas.microsoft.com/office/drawing/2014/main" id="{788CD2D5-698D-5F8F-EB50-BEE790EEB31E}"/>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183048D4-13F8-34D8-BB8B-A41974268920}"/>
              </a:ext>
            </a:extLst>
          </p:cNvPr>
          <p:cNvSpPr>
            <a:spLocks noGrp="1"/>
          </p:cNvSpPr>
          <p:nvPr>
            <p:ph type="sldNum" sz="quarter" idx="12"/>
          </p:nvPr>
        </p:nvSpPr>
        <p:spPr/>
        <p:txBody>
          <a:bodyPr/>
          <a:lstStyle/>
          <a:p>
            <a:pPr>
              <a:defRPr/>
            </a:pPr>
            <a:fld id="{E19CD5BE-3280-4C75-A8F7-3A51386C4ACF}" type="slidenum">
              <a:rPr lang="en-US" smtClean="0"/>
              <a:pPr>
                <a:defRPr/>
              </a:pPr>
              <a:t>‹#›</a:t>
            </a:fld>
            <a:endParaRPr lang="en-US"/>
          </a:p>
        </p:txBody>
      </p:sp>
    </p:spTree>
    <p:extLst>
      <p:ext uri="{BB962C8B-B14F-4D97-AF65-F5344CB8AC3E}">
        <p14:creationId xmlns:p14="http://schemas.microsoft.com/office/powerpoint/2010/main" val="3531392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D026-55D0-B698-55F6-4816D432F2F0}"/>
              </a:ext>
            </a:extLst>
          </p:cNvPr>
          <p:cNvSpPr>
            <a:spLocks noGrp="1"/>
          </p:cNvSpPr>
          <p:nvPr>
            <p:ph type="title"/>
          </p:nvPr>
        </p:nvSpPr>
        <p:spPr/>
        <p:txBody>
          <a:bodyPr/>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D90083D7-BD88-859D-98E0-0527B671420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AD2ACF29-C8B3-F8BD-7981-E0F021B91BC0}"/>
              </a:ext>
            </a:extLst>
          </p:cNvPr>
          <p:cNvSpPr>
            <a:spLocks noGrp="1"/>
          </p:cNvSpPr>
          <p:nvPr>
            <p:ph type="dt" sz="half" idx="10"/>
          </p:nvPr>
        </p:nvSpPr>
        <p:spPr/>
        <p:txBody>
          <a:bodyPr/>
          <a:lstStyle/>
          <a:p>
            <a:pPr>
              <a:defRPr/>
            </a:pPr>
            <a:fld id="{CAE4B88B-22A1-4149-8027-EB4479350A8C}" type="datetimeFigureOut">
              <a:rPr lang="en-US" smtClean="0"/>
              <a:pPr>
                <a:defRPr/>
              </a:pPr>
              <a:t>2/6/2023</a:t>
            </a:fld>
            <a:endParaRPr lang="en-US"/>
          </a:p>
        </p:txBody>
      </p:sp>
      <p:sp>
        <p:nvSpPr>
          <p:cNvPr id="5" name="Footer Placeholder 4">
            <a:extLst>
              <a:ext uri="{FF2B5EF4-FFF2-40B4-BE49-F238E27FC236}">
                <a16:creationId xmlns:a16="http://schemas.microsoft.com/office/drawing/2014/main" id="{F78BAC94-EB13-E1C0-B4DC-45E6A90E491D}"/>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8E1D0A51-0EE1-0561-3683-2C7DC04AA9BF}"/>
              </a:ext>
            </a:extLst>
          </p:cNvPr>
          <p:cNvSpPr>
            <a:spLocks noGrp="1"/>
          </p:cNvSpPr>
          <p:nvPr>
            <p:ph type="sldNum" sz="quarter" idx="12"/>
          </p:nvPr>
        </p:nvSpPr>
        <p:spPr/>
        <p:txBody>
          <a:bodyPr/>
          <a:lstStyle/>
          <a:p>
            <a:pPr>
              <a:defRPr/>
            </a:pPr>
            <a:fld id="{CB522F03-2EB9-43D8-8716-A0BCD612F4EC}" type="slidenum">
              <a:rPr lang="en-US" smtClean="0"/>
              <a:pPr>
                <a:defRPr/>
              </a:pPr>
              <a:t>‹#›</a:t>
            </a:fld>
            <a:endParaRPr lang="en-US"/>
          </a:p>
        </p:txBody>
      </p:sp>
    </p:spTree>
    <p:extLst>
      <p:ext uri="{BB962C8B-B14F-4D97-AF65-F5344CB8AC3E}">
        <p14:creationId xmlns:p14="http://schemas.microsoft.com/office/powerpoint/2010/main" val="362835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D8D3C6-163D-5378-B485-D8AF2BECD3B8}"/>
              </a:ext>
            </a:extLst>
          </p:cNvPr>
          <p:cNvSpPr>
            <a:spLocks noGrp="1"/>
          </p:cNvSpPr>
          <p:nvPr>
            <p:ph type="title" orient="vert"/>
          </p:nvPr>
        </p:nvSpPr>
        <p:spPr>
          <a:xfrm>
            <a:off x="15311745" y="1611452"/>
            <a:ext cx="4613583" cy="25650117"/>
          </a:xfrm>
        </p:spPr>
        <p:txBody>
          <a:bodyPr vert="eaVert"/>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01C380A7-7BF0-B724-CB8B-F8B8568C10C9}"/>
              </a:ext>
            </a:extLst>
          </p:cNvPr>
          <p:cNvSpPr>
            <a:spLocks noGrp="1"/>
          </p:cNvSpPr>
          <p:nvPr>
            <p:ph type="body" orient="vert" idx="1"/>
          </p:nvPr>
        </p:nvSpPr>
        <p:spPr>
          <a:xfrm>
            <a:off x="1470997" y="1611452"/>
            <a:ext cx="13573294" cy="25650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C8B03443-17DB-7936-AA9C-40D1299AA04F}"/>
              </a:ext>
            </a:extLst>
          </p:cNvPr>
          <p:cNvSpPr>
            <a:spLocks noGrp="1"/>
          </p:cNvSpPr>
          <p:nvPr>
            <p:ph type="dt" sz="half" idx="10"/>
          </p:nvPr>
        </p:nvSpPr>
        <p:spPr/>
        <p:txBody>
          <a:bodyPr/>
          <a:lstStyle/>
          <a:p>
            <a:pPr>
              <a:defRPr/>
            </a:pPr>
            <a:fld id="{E9CEF0C1-A418-4B93-B9D5-E46EF7FB7302}" type="datetimeFigureOut">
              <a:rPr lang="en-US" smtClean="0"/>
              <a:pPr>
                <a:defRPr/>
              </a:pPr>
              <a:t>2/6/2023</a:t>
            </a:fld>
            <a:endParaRPr lang="en-US"/>
          </a:p>
        </p:txBody>
      </p:sp>
      <p:sp>
        <p:nvSpPr>
          <p:cNvPr id="5" name="Footer Placeholder 4">
            <a:extLst>
              <a:ext uri="{FF2B5EF4-FFF2-40B4-BE49-F238E27FC236}">
                <a16:creationId xmlns:a16="http://schemas.microsoft.com/office/drawing/2014/main" id="{504E7DBA-383C-91E3-94F9-831AE26753D2}"/>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7A43DCAD-0815-9F05-4D55-56BD7DE5916E}"/>
              </a:ext>
            </a:extLst>
          </p:cNvPr>
          <p:cNvSpPr>
            <a:spLocks noGrp="1"/>
          </p:cNvSpPr>
          <p:nvPr>
            <p:ph type="sldNum" sz="quarter" idx="12"/>
          </p:nvPr>
        </p:nvSpPr>
        <p:spPr/>
        <p:txBody>
          <a:bodyPr/>
          <a:lstStyle/>
          <a:p>
            <a:pPr>
              <a:defRPr/>
            </a:pPr>
            <a:fld id="{9689C008-9191-4433-BFE9-C07178436540}" type="slidenum">
              <a:rPr lang="en-US" smtClean="0"/>
              <a:pPr>
                <a:defRPr/>
              </a:pPr>
              <a:t>‹#›</a:t>
            </a:fld>
            <a:endParaRPr lang="en-US"/>
          </a:p>
        </p:txBody>
      </p:sp>
    </p:spTree>
    <p:extLst>
      <p:ext uri="{BB962C8B-B14F-4D97-AF65-F5344CB8AC3E}">
        <p14:creationId xmlns:p14="http://schemas.microsoft.com/office/powerpoint/2010/main" val="4281523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53351-4E99-4F69-04F3-4C16AAD35BD8}"/>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0C83A6AC-D0BE-7158-E2F6-ABED409F52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969A67CD-A75E-9362-7853-AB0F11E514F1}"/>
              </a:ext>
            </a:extLst>
          </p:cNvPr>
          <p:cNvSpPr>
            <a:spLocks noGrp="1"/>
          </p:cNvSpPr>
          <p:nvPr>
            <p:ph type="dt" sz="half" idx="10"/>
          </p:nvPr>
        </p:nvSpPr>
        <p:spPr/>
        <p:txBody>
          <a:bodyPr/>
          <a:lstStyle/>
          <a:p>
            <a:pPr>
              <a:defRPr/>
            </a:pPr>
            <a:fld id="{7269B28E-D9D5-4B27-AE41-9BE232B8DD8C}" type="datetimeFigureOut">
              <a:rPr lang="en-US" smtClean="0"/>
              <a:pPr>
                <a:defRPr/>
              </a:pPr>
              <a:t>2/6/2023</a:t>
            </a:fld>
            <a:endParaRPr lang="en-US"/>
          </a:p>
        </p:txBody>
      </p:sp>
      <p:sp>
        <p:nvSpPr>
          <p:cNvPr id="5" name="Footer Placeholder 4">
            <a:extLst>
              <a:ext uri="{FF2B5EF4-FFF2-40B4-BE49-F238E27FC236}">
                <a16:creationId xmlns:a16="http://schemas.microsoft.com/office/drawing/2014/main" id="{B18D1860-869E-A8E5-A36D-1C0B345AA4B8}"/>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EDD42949-8272-1314-A39E-D61064CB75CC}"/>
              </a:ext>
            </a:extLst>
          </p:cNvPr>
          <p:cNvSpPr>
            <a:spLocks noGrp="1"/>
          </p:cNvSpPr>
          <p:nvPr>
            <p:ph type="sldNum" sz="quarter" idx="12"/>
          </p:nvPr>
        </p:nvSpPr>
        <p:spPr/>
        <p:txBody>
          <a:bodyPr/>
          <a:lstStyle/>
          <a:p>
            <a:pPr>
              <a:defRPr/>
            </a:pPr>
            <a:fld id="{A4AB86E9-D491-49D7-8B86-86285D78D90E}" type="slidenum">
              <a:rPr lang="en-US" smtClean="0"/>
              <a:pPr>
                <a:defRPr/>
              </a:pPr>
              <a:t>‹#›</a:t>
            </a:fld>
            <a:endParaRPr lang="en-US"/>
          </a:p>
        </p:txBody>
      </p:sp>
    </p:spTree>
    <p:extLst>
      <p:ext uri="{BB962C8B-B14F-4D97-AF65-F5344CB8AC3E}">
        <p14:creationId xmlns:p14="http://schemas.microsoft.com/office/powerpoint/2010/main" val="3305797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22C3F-7CC7-6435-FC85-4F23B4BEE3EF}"/>
              </a:ext>
            </a:extLst>
          </p:cNvPr>
          <p:cNvSpPr>
            <a:spLocks noGrp="1"/>
          </p:cNvSpPr>
          <p:nvPr>
            <p:ph type="title"/>
          </p:nvPr>
        </p:nvSpPr>
        <p:spPr>
          <a:xfrm>
            <a:off x="1459854" y="7545804"/>
            <a:ext cx="18454330" cy="12590343"/>
          </a:xfrm>
        </p:spPr>
        <p:txBody>
          <a:bodyPr anchor="b"/>
          <a:lstStyle>
            <a:lvl1pPr>
              <a:defRPr sz="10529"/>
            </a:lvl1pPr>
          </a:lstStyle>
          <a:p>
            <a:r>
              <a:rPr lang="en-US"/>
              <a:t>Click to edit Master title style</a:t>
            </a:r>
            <a:endParaRPr lang="en-MY"/>
          </a:p>
        </p:txBody>
      </p:sp>
      <p:sp>
        <p:nvSpPr>
          <p:cNvPr id="3" name="Text Placeholder 2">
            <a:extLst>
              <a:ext uri="{FF2B5EF4-FFF2-40B4-BE49-F238E27FC236}">
                <a16:creationId xmlns:a16="http://schemas.microsoft.com/office/drawing/2014/main" id="{09E1FC4E-ACD3-FF61-EAE9-A052F98FB9CE}"/>
              </a:ext>
            </a:extLst>
          </p:cNvPr>
          <p:cNvSpPr>
            <a:spLocks noGrp="1"/>
          </p:cNvSpPr>
          <p:nvPr>
            <p:ph type="body" idx="1"/>
          </p:nvPr>
        </p:nvSpPr>
        <p:spPr>
          <a:xfrm>
            <a:off x="1459854" y="20255257"/>
            <a:ext cx="18454330" cy="6620964"/>
          </a:xfrm>
        </p:spPr>
        <p:txBody>
          <a:bodyPr/>
          <a:lstStyle>
            <a:lvl1pPr marL="0" indent="0">
              <a:buNone/>
              <a:defRPr sz="4212">
                <a:solidFill>
                  <a:schemeClr val="tx1">
                    <a:tint val="75000"/>
                  </a:schemeClr>
                </a:solidFill>
              </a:defRPr>
            </a:lvl1pPr>
            <a:lvl2pPr marL="802340" indent="0">
              <a:buNone/>
              <a:defRPr sz="3510">
                <a:solidFill>
                  <a:schemeClr val="tx1">
                    <a:tint val="75000"/>
                  </a:schemeClr>
                </a:solidFill>
              </a:defRPr>
            </a:lvl2pPr>
            <a:lvl3pPr marL="1604681" indent="0">
              <a:buNone/>
              <a:defRPr sz="3159">
                <a:solidFill>
                  <a:schemeClr val="tx1">
                    <a:tint val="75000"/>
                  </a:schemeClr>
                </a:solidFill>
              </a:defRPr>
            </a:lvl3pPr>
            <a:lvl4pPr marL="2407021" indent="0">
              <a:buNone/>
              <a:defRPr sz="2808">
                <a:solidFill>
                  <a:schemeClr val="tx1">
                    <a:tint val="75000"/>
                  </a:schemeClr>
                </a:solidFill>
              </a:defRPr>
            </a:lvl4pPr>
            <a:lvl5pPr marL="3209361" indent="0">
              <a:buNone/>
              <a:defRPr sz="2808">
                <a:solidFill>
                  <a:schemeClr val="tx1">
                    <a:tint val="75000"/>
                  </a:schemeClr>
                </a:solidFill>
              </a:defRPr>
            </a:lvl5pPr>
            <a:lvl6pPr marL="4011701" indent="0">
              <a:buNone/>
              <a:defRPr sz="2808">
                <a:solidFill>
                  <a:schemeClr val="tx1">
                    <a:tint val="75000"/>
                  </a:schemeClr>
                </a:solidFill>
              </a:defRPr>
            </a:lvl6pPr>
            <a:lvl7pPr marL="4814042" indent="0">
              <a:buNone/>
              <a:defRPr sz="2808">
                <a:solidFill>
                  <a:schemeClr val="tx1">
                    <a:tint val="75000"/>
                  </a:schemeClr>
                </a:solidFill>
              </a:defRPr>
            </a:lvl7pPr>
            <a:lvl8pPr marL="5616382" indent="0">
              <a:buNone/>
              <a:defRPr sz="2808">
                <a:solidFill>
                  <a:schemeClr val="tx1">
                    <a:tint val="75000"/>
                  </a:schemeClr>
                </a:solidFill>
              </a:defRPr>
            </a:lvl8pPr>
            <a:lvl9pPr marL="6418722" indent="0">
              <a:buNone/>
              <a:defRPr sz="2808">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7771D06-B90A-F231-3897-344D029FDB6E}"/>
              </a:ext>
            </a:extLst>
          </p:cNvPr>
          <p:cNvSpPr>
            <a:spLocks noGrp="1"/>
          </p:cNvSpPr>
          <p:nvPr>
            <p:ph type="dt" sz="half" idx="10"/>
          </p:nvPr>
        </p:nvSpPr>
        <p:spPr/>
        <p:txBody>
          <a:bodyPr/>
          <a:lstStyle/>
          <a:p>
            <a:pPr>
              <a:defRPr/>
            </a:pPr>
            <a:fld id="{4EC1B7BB-7271-428D-826D-384FB2E3A8E5}" type="datetimeFigureOut">
              <a:rPr lang="en-US" smtClean="0"/>
              <a:pPr>
                <a:defRPr/>
              </a:pPr>
              <a:t>2/6/2023</a:t>
            </a:fld>
            <a:endParaRPr lang="en-US"/>
          </a:p>
        </p:txBody>
      </p:sp>
      <p:sp>
        <p:nvSpPr>
          <p:cNvPr id="5" name="Footer Placeholder 4">
            <a:extLst>
              <a:ext uri="{FF2B5EF4-FFF2-40B4-BE49-F238E27FC236}">
                <a16:creationId xmlns:a16="http://schemas.microsoft.com/office/drawing/2014/main" id="{E853CF12-320B-8094-2CB0-04742A231EBC}"/>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7EDE0DB3-5F5F-4DD8-2AE9-1DEB459CD0AA}"/>
              </a:ext>
            </a:extLst>
          </p:cNvPr>
          <p:cNvSpPr>
            <a:spLocks noGrp="1"/>
          </p:cNvSpPr>
          <p:nvPr>
            <p:ph type="sldNum" sz="quarter" idx="12"/>
          </p:nvPr>
        </p:nvSpPr>
        <p:spPr/>
        <p:txBody>
          <a:bodyPr/>
          <a:lstStyle/>
          <a:p>
            <a:pPr>
              <a:defRPr/>
            </a:pPr>
            <a:fld id="{385A062C-C1E3-434F-8F2D-E10E7CBBDCB6}" type="slidenum">
              <a:rPr lang="en-US" smtClean="0"/>
              <a:pPr>
                <a:defRPr/>
              </a:pPr>
              <a:t>‹#›</a:t>
            </a:fld>
            <a:endParaRPr lang="en-US"/>
          </a:p>
        </p:txBody>
      </p:sp>
    </p:spTree>
    <p:extLst>
      <p:ext uri="{BB962C8B-B14F-4D97-AF65-F5344CB8AC3E}">
        <p14:creationId xmlns:p14="http://schemas.microsoft.com/office/powerpoint/2010/main" val="153201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BB36E-C29A-35CD-0929-0383E4EB6637}"/>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AFA915A3-FC9B-2B22-ABCC-C129E3D027E8}"/>
              </a:ext>
            </a:extLst>
          </p:cNvPr>
          <p:cNvSpPr>
            <a:spLocks noGrp="1"/>
          </p:cNvSpPr>
          <p:nvPr>
            <p:ph sz="half" idx="1"/>
          </p:nvPr>
        </p:nvSpPr>
        <p:spPr>
          <a:xfrm>
            <a:off x="1470997" y="8057261"/>
            <a:ext cx="9093438" cy="192043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a:extLst>
              <a:ext uri="{FF2B5EF4-FFF2-40B4-BE49-F238E27FC236}">
                <a16:creationId xmlns:a16="http://schemas.microsoft.com/office/drawing/2014/main" id="{0795C02D-C3FE-BA55-75EE-42B2BF430A00}"/>
              </a:ext>
            </a:extLst>
          </p:cNvPr>
          <p:cNvSpPr>
            <a:spLocks noGrp="1"/>
          </p:cNvSpPr>
          <p:nvPr>
            <p:ph sz="half" idx="2"/>
          </p:nvPr>
        </p:nvSpPr>
        <p:spPr>
          <a:xfrm>
            <a:off x="10831890" y="8057261"/>
            <a:ext cx="9093438" cy="192043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a:extLst>
              <a:ext uri="{FF2B5EF4-FFF2-40B4-BE49-F238E27FC236}">
                <a16:creationId xmlns:a16="http://schemas.microsoft.com/office/drawing/2014/main" id="{51AB45CD-765A-245D-506B-C79FFF9AB8BB}"/>
              </a:ext>
            </a:extLst>
          </p:cNvPr>
          <p:cNvSpPr>
            <a:spLocks noGrp="1"/>
          </p:cNvSpPr>
          <p:nvPr>
            <p:ph type="dt" sz="half" idx="10"/>
          </p:nvPr>
        </p:nvSpPr>
        <p:spPr/>
        <p:txBody>
          <a:bodyPr/>
          <a:lstStyle/>
          <a:p>
            <a:pPr>
              <a:defRPr/>
            </a:pPr>
            <a:fld id="{D7169175-5BDC-4D5D-9AE6-CA1BB270C48F}" type="datetimeFigureOut">
              <a:rPr lang="en-US" smtClean="0"/>
              <a:pPr>
                <a:defRPr/>
              </a:pPr>
              <a:t>2/6/2023</a:t>
            </a:fld>
            <a:endParaRPr lang="en-US"/>
          </a:p>
        </p:txBody>
      </p:sp>
      <p:sp>
        <p:nvSpPr>
          <p:cNvPr id="6" name="Footer Placeholder 5">
            <a:extLst>
              <a:ext uri="{FF2B5EF4-FFF2-40B4-BE49-F238E27FC236}">
                <a16:creationId xmlns:a16="http://schemas.microsoft.com/office/drawing/2014/main" id="{5C420D4D-839E-BCDF-B74B-915855EAC80C}"/>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199AA230-1C5C-592D-95E5-6E1F4CEFA42F}"/>
              </a:ext>
            </a:extLst>
          </p:cNvPr>
          <p:cNvSpPr>
            <a:spLocks noGrp="1"/>
          </p:cNvSpPr>
          <p:nvPr>
            <p:ph type="sldNum" sz="quarter" idx="12"/>
          </p:nvPr>
        </p:nvSpPr>
        <p:spPr/>
        <p:txBody>
          <a:bodyPr/>
          <a:lstStyle/>
          <a:p>
            <a:pPr>
              <a:defRPr/>
            </a:pPr>
            <a:fld id="{6E29AABF-FEDB-460F-A5BE-4CC9E51B835A}" type="slidenum">
              <a:rPr lang="en-US" smtClean="0"/>
              <a:pPr>
                <a:defRPr/>
              </a:pPr>
              <a:t>‹#›</a:t>
            </a:fld>
            <a:endParaRPr lang="en-US"/>
          </a:p>
        </p:txBody>
      </p:sp>
    </p:spTree>
    <p:extLst>
      <p:ext uri="{BB962C8B-B14F-4D97-AF65-F5344CB8AC3E}">
        <p14:creationId xmlns:p14="http://schemas.microsoft.com/office/powerpoint/2010/main" val="3181749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48BB4-8B20-BD9C-ED4E-E6BFDB3DC6DC}"/>
              </a:ext>
            </a:extLst>
          </p:cNvPr>
          <p:cNvSpPr>
            <a:spLocks noGrp="1"/>
          </p:cNvSpPr>
          <p:nvPr>
            <p:ph type="title"/>
          </p:nvPr>
        </p:nvSpPr>
        <p:spPr>
          <a:xfrm>
            <a:off x="1473784" y="1611454"/>
            <a:ext cx="18454330" cy="5850274"/>
          </a:xfrm>
        </p:spPr>
        <p:txBody>
          <a:bodyPr/>
          <a:lstStyle/>
          <a:p>
            <a:r>
              <a:rPr lang="en-US"/>
              <a:t>Click to edit Master title style</a:t>
            </a:r>
            <a:endParaRPr lang="en-MY"/>
          </a:p>
        </p:txBody>
      </p:sp>
      <p:sp>
        <p:nvSpPr>
          <p:cNvPr id="3" name="Text Placeholder 2">
            <a:extLst>
              <a:ext uri="{FF2B5EF4-FFF2-40B4-BE49-F238E27FC236}">
                <a16:creationId xmlns:a16="http://schemas.microsoft.com/office/drawing/2014/main" id="{53BD14EE-B1AE-42BB-B398-B054F2ACD54D}"/>
              </a:ext>
            </a:extLst>
          </p:cNvPr>
          <p:cNvSpPr>
            <a:spLocks noGrp="1"/>
          </p:cNvSpPr>
          <p:nvPr>
            <p:ph type="body" idx="1"/>
          </p:nvPr>
        </p:nvSpPr>
        <p:spPr>
          <a:xfrm>
            <a:off x="1473785" y="7419688"/>
            <a:ext cx="9051648" cy="3636275"/>
          </a:xfrm>
        </p:spPr>
        <p:txBody>
          <a:bodyPr anchor="b"/>
          <a:lstStyle>
            <a:lvl1pPr marL="0" indent="0">
              <a:buNone/>
              <a:defRPr sz="4212" b="1"/>
            </a:lvl1pPr>
            <a:lvl2pPr marL="802340" indent="0">
              <a:buNone/>
              <a:defRPr sz="3510" b="1"/>
            </a:lvl2pPr>
            <a:lvl3pPr marL="1604681" indent="0">
              <a:buNone/>
              <a:defRPr sz="3159" b="1"/>
            </a:lvl3pPr>
            <a:lvl4pPr marL="2407021" indent="0">
              <a:buNone/>
              <a:defRPr sz="2808" b="1"/>
            </a:lvl4pPr>
            <a:lvl5pPr marL="3209361" indent="0">
              <a:buNone/>
              <a:defRPr sz="2808" b="1"/>
            </a:lvl5pPr>
            <a:lvl6pPr marL="4011701" indent="0">
              <a:buNone/>
              <a:defRPr sz="2808" b="1"/>
            </a:lvl6pPr>
            <a:lvl7pPr marL="4814042" indent="0">
              <a:buNone/>
              <a:defRPr sz="2808" b="1"/>
            </a:lvl7pPr>
            <a:lvl8pPr marL="5616382" indent="0">
              <a:buNone/>
              <a:defRPr sz="2808" b="1"/>
            </a:lvl8pPr>
            <a:lvl9pPr marL="6418722" indent="0">
              <a:buNone/>
              <a:defRPr sz="2808" b="1"/>
            </a:lvl9pPr>
          </a:lstStyle>
          <a:p>
            <a:pPr lvl="0"/>
            <a:r>
              <a:rPr lang="en-US"/>
              <a:t>Click to edit Master text styles</a:t>
            </a:r>
          </a:p>
        </p:txBody>
      </p:sp>
      <p:sp>
        <p:nvSpPr>
          <p:cNvPr id="4" name="Content Placeholder 3">
            <a:extLst>
              <a:ext uri="{FF2B5EF4-FFF2-40B4-BE49-F238E27FC236}">
                <a16:creationId xmlns:a16="http://schemas.microsoft.com/office/drawing/2014/main" id="{C4950464-4C87-7748-B94D-10E3D7BB4CC9}"/>
              </a:ext>
            </a:extLst>
          </p:cNvPr>
          <p:cNvSpPr>
            <a:spLocks noGrp="1"/>
          </p:cNvSpPr>
          <p:nvPr>
            <p:ph sz="half" idx="2"/>
          </p:nvPr>
        </p:nvSpPr>
        <p:spPr>
          <a:xfrm>
            <a:off x="1473785" y="11055963"/>
            <a:ext cx="9051648" cy="162616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a:extLst>
              <a:ext uri="{FF2B5EF4-FFF2-40B4-BE49-F238E27FC236}">
                <a16:creationId xmlns:a16="http://schemas.microsoft.com/office/drawing/2014/main" id="{1D6940B2-7059-464A-E0BC-39A38F17B094}"/>
              </a:ext>
            </a:extLst>
          </p:cNvPr>
          <p:cNvSpPr>
            <a:spLocks noGrp="1"/>
          </p:cNvSpPr>
          <p:nvPr>
            <p:ph type="body" sz="quarter" idx="3"/>
          </p:nvPr>
        </p:nvSpPr>
        <p:spPr>
          <a:xfrm>
            <a:off x="10831890" y="7419688"/>
            <a:ext cx="9096225" cy="3636275"/>
          </a:xfrm>
        </p:spPr>
        <p:txBody>
          <a:bodyPr anchor="b"/>
          <a:lstStyle>
            <a:lvl1pPr marL="0" indent="0">
              <a:buNone/>
              <a:defRPr sz="4212" b="1"/>
            </a:lvl1pPr>
            <a:lvl2pPr marL="802340" indent="0">
              <a:buNone/>
              <a:defRPr sz="3510" b="1"/>
            </a:lvl2pPr>
            <a:lvl3pPr marL="1604681" indent="0">
              <a:buNone/>
              <a:defRPr sz="3159" b="1"/>
            </a:lvl3pPr>
            <a:lvl4pPr marL="2407021" indent="0">
              <a:buNone/>
              <a:defRPr sz="2808" b="1"/>
            </a:lvl4pPr>
            <a:lvl5pPr marL="3209361" indent="0">
              <a:buNone/>
              <a:defRPr sz="2808" b="1"/>
            </a:lvl5pPr>
            <a:lvl6pPr marL="4011701" indent="0">
              <a:buNone/>
              <a:defRPr sz="2808" b="1"/>
            </a:lvl6pPr>
            <a:lvl7pPr marL="4814042" indent="0">
              <a:buNone/>
              <a:defRPr sz="2808" b="1"/>
            </a:lvl7pPr>
            <a:lvl8pPr marL="5616382" indent="0">
              <a:buNone/>
              <a:defRPr sz="2808" b="1"/>
            </a:lvl8pPr>
            <a:lvl9pPr marL="6418722" indent="0">
              <a:buNone/>
              <a:defRPr sz="2808" b="1"/>
            </a:lvl9pPr>
          </a:lstStyle>
          <a:p>
            <a:pPr lvl="0"/>
            <a:r>
              <a:rPr lang="en-US"/>
              <a:t>Click to edit Master text styles</a:t>
            </a:r>
          </a:p>
        </p:txBody>
      </p:sp>
      <p:sp>
        <p:nvSpPr>
          <p:cNvPr id="6" name="Content Placeholder 5">
            <a:extLst>
              <a:ext uri="{FF2B5EF4-FFF2-40B4-BE49-F238E27FC236}">
                <a16:creationId xmlns:a16="http://schemas.microsoft.com/office/drawing/2014/main" id="{CA2C76A4-4B92-8571-D01D-D4D4E652BB53}"/>
              </a:ext>
            </a:extLst>
          </p:cNvPr>
          <p:cNvSpPr>
            <a:spLocks noGrp="1"/>
          </p:cNvSpPr>
          <p:nvPr>
            <p:ph sz="quarter" idx="4"/>
          </p:nvPr>
        </p:nvSpPr>
        <p:spPr>
          <a:xfrm>
            <a:off x="10831890" y="11055963"/>
            <a:ext cx="9096225" cy="162616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a:extLst>
              <a:ext uri="{FF2B5EF4-FFF2-40B4-BE49-F238E27FC236}">
                <a16:creationId xmlns:a16="http://schemas.microsoft.com/office/drawing/2014/main" id="{7DE8EC20-1B4C-FB0C-19CF-48D79B957759}"/>
              </a:ext>
            </a:extLst>
          </p:cNvPr>
          <p:cNvSpPr>
            <a:spLocks noGrp="1"/>
          </p:cNvSpPr>
          <p:nvPr>
            <p:ph type="dt" sz="half" idx="10"/>
          </p:nvPr>
        </p:nvSpPr>
        <p:spPr/>
        <p:txBody>
          <a:bodyPr/>
          <a:lstStyle/>
          <a:p>
            <a:pPr>
              <a:defRPr/>
            </a:pPr>
            <a:fld id="{A835F090-B518-4F35-AC66-31E995BDF440}" type="datetimeFigureOut">
              <a:rPr lang="en-US" smtClean="0"/>
              <a:pPr>
                <a:defRPr/>
              </a:pPr>
              <a:t>2/6/2023</a:t>
            </a:fld>
            <a:endParaRPr lang="en-US"/>
          </a:p>
        </p:txBody>
      </p:sp>
      <p:sp>
        <p:nvSpPr>
          <p:cNvPr id="8" name="Footer Placeholder 7">
            <a:extLst>
              <a:ext uri="{FF2B5EF4-FFF2-40B4-BE49-F238E27FC236}">
                <a16:creationId xmlns:a16="http://schemas.microsoft.com/office/drawing/2014/main" id="{07307D01-244D-C37F-F4D2-41D9CBF5BF12}"/>
              </a:ext>
            </a:extLst>
          </p:cNvPr>
          <p:cNvSpPr>
            <a:spLocks noGrp="1"/>
          </p:cNvSpPr>
          <p:nvPr>
            <p:ph type="ftr" sz="quarter" idx="11"/>
          </p:nvPr>
        </p:nvSpPr>
        <p:spPr/>
        <p:txBody>
          <a:bodyPr/>
          <a:lstStyle/>
          <a:p>
            <a:pPr>
              <a:defRPr/>
            </a:pPr>
            <a:endParaRPr lang="en-US"/>
          </a:p>
        </p:txBody>
      </p:sp>
      <p:sp>
        <p:nvSpPr>
          <p:cNvPr id="9" name="Slide Number Placeholder 8">
            <a:extLst>
              <a:ext uri="{FF2B5EF4-FFF2-40B4-BE49-F238E27FC236}">
                <a16:creationId xmlns:a16="http://schemas.microsoft.com/office/drawing/2014/main" id="{E4C8CB26-D67E-D075-FDD5-7A224427E7B3}"/>
              </a:ext>
            </a:extLst>
          </p:cNvPr>
          <p:cNvSpPr>
            <a:spLocks noGrp="1"/>
          </p:cNvSpPr>
          <p:nvPr>
            <p:ph type="sldNum" sz="quarter" idx="12"/>
          </p:nvPr>
        </p:nvSpPr>
        <p:spPr/>
        <p:txBody>
          <a:bodyPr/>
          <a:lstStyle/>
          <a:p>
            <a:pPr>
              <a:defRPr/>
            </a:pPr>
            <a:fld id="{EA1ACC5E-B0E3-46EC-BEDE-5F43659DDE6C}" type="slidenum">
              <a:rPr lang="en-US" smtClean="0"/>
              <a:pPr>
                <a:defRPr/>
              </a:pPr>
              <a:t>‹#›</a:t>
            </a:fld>
            <a:endParaRPr lang="en-US"/>
          </a:p>
        </p:txBody>
      </p:sp>
    </p:spTree>
    <p:extLst>
      <p:ext uri="{BB962C8B-B14F-4D97-AF65-F5344CB8AC3E}">
        <p14:creationId xmlns:p14="http://schemas.microsoft.com/office/powerpoint/2010/main" val="3860232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AB004-0A57-761A-BD65-9547263663A7}"/>
              </a:ext>
            </a:extLst>
          </p:cNvPr>
          <p:cNvSpPr>
            <a:spLocks noGrp="1"/>
          </p:cNvSpPr>
          <p:nvPr>
            <p:ph type="title"/>
          </p:nvPr>
        </p:nvSpPr>
        <p:spPr/>
        <p:txBody>
          <a:bodyPr/>
          <a:lstStyle/>
          <a:p>
            <a:r>
              <a:rPr lang="en-US"/>
              <a:t>Click to edit Master title style</a:t>
            </a:r>
            <a:endParaRPr lang="en-MY"/>
          </a:p>
        </p:txBody>
      </p:sp>
      <p:sp>
        <p:nvSpPr>
          <p:cNvPr id="3" name="Date Placeholder 2">
            <a:extLst>
              <a:ext uri="{FF2B5EF4-FFF2-40B4-BE49-F238E27FC236}">
                <a16:creationId xmlns:a16="http://schemas.microsoft.com/office/drawing/2014/main" id="{E3E07BE4-5BAD-4233-AA00-323E6924ECB4}"/>
              </a:ext>
            </a:extLst>
          </p:cNvPr>
          <p:cNvSpPr>
            <a:spLocks noGrp="1"/>
          </p:cNvSpPr>
          <p:nvPr>
            <p:ph type="dt" sz="half" idx="10"/>
          </p:nvPr>
        </p:nvSpPr>
        <p:spPr/>
        <p:txBody>
          <a:bodyPr/>
          <a:lstStyle/>
          <a:p>
            <a:pPr>
              <a:defRPr/>
            </a:pPr>
            <a:fld id="{DA8245A9-B3AF-467D-8C4A-DB042827B14D}" type="datetimeFigureOut">
              <a:rPr lang="en-US" smtClean="0"/>
              <a:pPr>
                <a:defRPr/>
              </a:pPr>
              <a:t>2/6/2023</a:t>
            </a:fld>
            <a:endParaRPr lang="en-US"/>
          </a:p>
        </p:txBody>
      </p:sp>
      <p:sp>
        <p:nvSpPr>
          <p:cNvPr id="4" name="Footer Placeholder 3">
            <a:extLst>
              <a:ext uri="{FF2B5EF4-FFF2-40B4-BE49-F238E27FC236}">
                <a16:creationId xmlns:a16="http://schemas.microsoft.com/office/drawing/2014/main" id="{3D947133-8C25-A642-F0B0-8B2E19744669}"/>
              </a:ext>
            </a:extLst>
          </p:cNvPr>
          <p:cNvSpPr>
            <a:spLocks noGrp="1"/>
          </p:cNvSpPr>
          <p:nvPr>
            <p:ph type="ftr" sz="quarter" idx="11"/>
          </p:nvPr>
        </p:nvSpPr>
        <p:spPr/>
        <p:txBody>
          <a:bodyPr/>
          <a:lstStyle/>
          <a:p>
            <a:pPr>
              <a:defRPr/>
            </a:pPr>
            <a:endParaRPr lang="en-US"/>
          </a:p>
        </p:txBody>
      </p:sp>
      <p:sp>
        <p:nvSpPr>
          <p:cNvPr id="5" name="Slide Number Placeholder 4">
            <a:extLst>
              <a:ext uri="{FF2B5EF4-FFF2-40B4-BE49-F238E27FC236}">
                <a16:creationId xmlns:a16="http://schemas.microsoft.com/office/drawing/2014/main" id="{833B523F-3637-AE65-37E6-3EC7F573626B}"/>
              </a:ext>
            </a:extLst>
          </p:cNvPr>
          <p:cNvSpPr>
            <a:spLocks noGrp="1"/>
          </p:cNvSpPr>
          <p:nvPr>
            <p:ph type="sldNum" sz="quarter" idx="12"/>
          </p:nvPr>
        </p:nvSpPr>
        <p:spPr/>
        <p:txBody>
          <a:bodyPr/>
          <a:lstStyle/>
          <a:p>
            <a:pPr>
              <a:defRPr/>
            </a:pPr>
            <a:fld id="{1AA7C9B3-EF3B-46A1-95D1-FAA86161B84C}" type="slidenum">
              <a:rPr lang="en-US" smtClean="0"/>
              <a:pPr>
                <a:defRPr/>
              </a:pPr>
              <a:t>‹#›</a:t>
            </a:fld>
            <a:endParaRPr lang="en-US"/>
          </a:p>
        </p:txBody>
      </p:sp>
    </p:spTree>
    <p:extLst>
      <p:ext uri="{BB962C8B-B14F-4D97-AF65-F5344CB8AC3E}">
        <p14:creationId xmlns:p14="http://schemas.microsoft.com/office/powerpoint/2010/main" val="851273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E01A19-5E5D-5A3A-E534-BE73E7705304}"/>
              </a:ext>
            </a:extLst>
          </p:cNvPr>
          <p:cNvSpPr>
            <a:spLocks noGrp="1"/>
          </p:cNvSpPr>
          <p:nvPr>
            <p:ph type="dt" sz="half" idx="10"/>
          </p:nvPr>
        </p:nvSpPr>
        <p:spPr/>
        <p:txBody>
          <a:bodyPr/>
          <a:lstStyle/>
          <a:p>
            <a:pPr>
              <a:defRPr/>
            </a:pPr>
            <a:fld id="{1FE68700-E7CF-4938-84E3-13AB51545C82}" type="datetimeFigureOut">
              <a:rPr lang="en-US" smtClean="0"/>
              <a:pPr>
                <a:defRPr/>
              </a:pPr>
              <a:t>2/6/2023</a:t>
            </a:fld>
            <a:endParaRPr lang="en-US"/>
          </a:p>
        </p:txBody>
      </p:sp>
      <p:sp>
        <p:nvSpPr>
          <p:cNvPr id="3" name="Footer Placeholder 2">
            <a:extLst>
              <a:ext uri="{FF2B5EF4-FFF2-40B4-BE49-F238E27FC236}">
                <a16:creationId xmlns:a16="http://schemas.microsoft.com/office/drawing/2014/main" id="{BDAC8F55-A7E1-849E-BAA8-895B3DC425A3}"/>
              </a:ext>
            </a:extLst>
          </p:cNvPr>
          <p:cNvSpPr>
            <a:spLocks noGrp="1"/>
          </p:cNvSpPr>
          <p:nvPr>
            <p:ph type="ftr" sz="quarter" idx="11"/>
          </p:nvPr>
        </p:nvSpPr>
        <p:spPr/>
        <p:txBody>
          <a:bodyPr/>
          <a:lstStyle/>
          <a:p>
            <a:pPr>
              <a:defRPr/>
            </a:pPr>
            <a:endParaRPr lang="en-US"/>
          </a:p>
        </p:txBody>
      </p:sp>
      <p:sp>
        <p:nvSpPr>
          <p:cNvPr id="4" name="Slide Number Placeholder 3">
            <a:extLst>
              <a:ext uri="{FF2B5EF4-FFF2-40B4-BE49-F238E27FC236}">
                <a16:creationId xmlns:a16="http://schemas.microsoft.com/office/drawing/2014/main" id="{1F85FED8-D529-075B-318A-97637BC262CE}"/>
              </a:ext>
            </a:extLst>
          </p:cNvPr>
          <p:cNvSpPr>
            <a:spLocks noGrp="1"/>
          </p:cNvSpPr>
          <p:nvPr>
            <p:ph type="sldNum" sz="quarter" idx="12"/>
          </p:nvPr>
        </p:nvSpPr>
        <p:spPr/>
        <p:txBody>
          <a:bodyPr/>
          <a:lstStyle/>
          <a:p>
            <a:pPr>
              <a:defRPr/>
            </a:pPr>
            <a:fld id="{460FF05E-DCDC-4FC7-8EE5-501171C523B4}" type="slidenum">
              <a:rPr lang="en-US" smtClean="0"/>
              <a:pPr>
                <a:defRPr/>
              </a:pPr>
              <a:t>‹#›</a:t>
            </a:fld>
            <a:endParaRPr lang="en-US"/>
          </a:p>
        </p:txBody>
      </p:sp>
    </p:spTree>
    <p:extLst>
      <p:ext uri="{BB962C8B-B14F-4D97-AF65-F5344CB8AC3E}">
        <p14:creationId xmlns:p14="http://schemas.microsoft.com/office/powerpoint/2010/main" val="768046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6C500-EE2F-031C-52B4-F3D7F22168C4}"/>
              </a:ext>
            </a:extLst>
          </p:cNvPr>
          <p:cNvSpPr>
            <a:spLocks noGrp="1"/>
          </p:cNvSpPr>
          <p:nvPr>
            <p:ph type="title"/>
          </p:nvPr>
        </p:nvSpPr>
        <p:spPr>
          <a:xfrm>
            <a:off x="1473785" y="2017818"/>
            <a:ext cx="6900871" cy="7062364"/>
          </a:xfrm>
        </p:spPr>
        <p:txBody>
          <a:bodyPr anchor="b"/>
          <a:lstStyle>
            <a:lvl1pPr>
              <a:defRPr sz="5616"/>
            </a:lvl1pPr>
          </a:lstStyle>
          <a:p>
            <a:r>
              <a:rPr lang="en-US"/>
              <a:t>Click to edit Master title style</a:t>
            </a:r>
            <a:endParaRPr lang="en-MY"/>
          </a:p>
        </p:txBody>
      </p:sp>
      <p:sp>
        <p:nvSpPr>
          <p:cNvPr id="3" name="Content Placeholder 2">
            <a:extLst>
              <a:ext uri="{FF2B5EF4-FFF2-40B4-BE49-F238E27FC236}">
                <a16:creationId xmlns:a16="http://schemas.microsoft.com/office/drawing/2014/main" id="{15AFB1A9-DDAB-CE2E-1FF5-88C1BF8F5135}"/>
              </a:ext>
            </a:extLst>
          </p:cNvPr>
          <p:cNvSpPr>
            <a:spLocks noGrp="1"/>
          </p:cNvSpPr>
          <p:nvPr>
            <p:ph idx="1"/>
          </p:nvPr>
        </p:nvSpPr>
        <p:spPr>
          <a:xfrm>
            <a:off x="9096225" y="4357929"/>
            <a:ext cx="10831890" cy="21509383"/>
          </a:xfrm>
        </p:spPr>
        <p:txBody>
          <a:bodyPr/>
          <a:lstStyle>
            <a:lvl1pPr>
              <a:defRPr sz="5616"/>
            </a:lvl1pPr>
            <a:lvl2pPr>
              <a:defRPr sz="4914"/>
            </a:lvl2pPr>
            <a:lvl3pPr>
              <a:defRPr sz="4212"/>
            </a:lvl3pPr>
            <a:lvl4pPr>
              <a:defRPr sz="3510"/>
            </a:lvl4pPr>
            <a:lvl5pPr>
              <a:defRPr sz="3510"/>
            </a:lvl5pPr>
            <a:lvl6pPr>
              <a:defRPr sz="3510"/>
            </a:lvl6pPr>
            <a:lvl7pPr>
              <a:defRPr sz="3510"/>
            </a:lvl7pPr>
            <a:lvl8pPr>
              <a:defRPr sz="3510"/>
            </a:lvl8pPr>
            <a:lvl9pPr>
              <a:defRPr sz="351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a:extLst>
              <a:ext uri="{FF2B5EF4-FFF2-40B4-BE49-F238E27FC236}">
                <a16:creationId xmlns:a16="http://schemas.microsoft.com/office/drawing/2014/main" id="{B51989BF-BCD6-1EE7-22F3-0797ACDF9B42}"/>
              </a:ext>
            </a:extLst>
          </p:cNvPr>
          <p:cNvSpPr>
            <a:spLocks noGrp="1"/>
          </p:cNvSpPr>
          <p:nvPr>
            <p:ph type="body" sz="half" idx="2"/>
          </p:nvPr>
        </p:nvSpPr>
        <p:spPr>
          <a:xfrm>
            <a:off x="1473785" y="9080183"/>
            <a:ext cx="6900871" cy="16822161"/>
          </a:xfrm>
        </p:spPr>
        <p:txBody>
          <a:bodyPr/>
          <a:lstStyle>
            <a:lvl1pPr marL="0" indent="0">
              <a:buNone/>
              <a:defRPr sz="2808"/>
            </a:lvl1pPr>
            <a:lvl2pPr marL="802340" indent="0">
              <a:buNone/>
              <a:defRPr sz="2457"/>
            </a:lvl2pPr>
            <a:lvl3pPr marL="1604681" indent="0">
              <a:buNone/>
              <a:defRPr sz="2106"/>
            </a:lvl3pPr>
            <a:lvl4pPr marL="2407021" indent="0">
              <a:buNone/>
              <a:defRPr sz="1755"/>
            </a:lvl4pPr>
            <a:lvl5pPr marL="3209361" indent="0">
              <a:buNone/>
              <a:defRPr sz="1755"/>
            </a:lvl5pPr>
            <a:lvl6pPr marL="4011701" indent="0">
              <a:buNone/>
              <a:defRPr sz="1755"/>
            </a:lvl6pPr>
            <a:lvl7pPr marL="4814042" indent="0">
              <a:buNone/>
              <a:defRPr sz="1755"/>
            </a:lvl7pPr>
            <a:lvl8pPr marL="5616382" indent="0">
              <a:buNone/>
              <a:defRPr sz="1755"/>
            </a:lvl8pPr>
            <a:lvl9pPr marL="6418722" indent="0">
              <a:buNone/>
              <a:defRPr sz="1755"/>
            </a:lvl9pPr>
          </a:lstStyle>
          <a:p>
            <a:pPr lvl="0"/>
            <a:r>
              <a:rPr lang="en-US"/>
              <a:t>Click to edit Master text styles</a:t>
            </a:r>
          </a:p>
        </p:txBody>
      </p:sp>
      <p:sp>
        <p:nvSpPr>
          <p:cNvPr id="5" name="Date Placeholder 4">
            <a:extLst>
              <a:ext uri="{FF2B5EF4-FFF2-40B4-BE49-F238E27FC236}">
                <a16:creationId xmlns:a16="http://schemas.microsoft.com/office/drawing/2014/main" id="{55ACCE03-EEE6-0FC1-6F3D-625B7C6BC76C}"/>
              </a:ext>
            </a:extLst>
          </p:cNvPr>
          <p:cNvSpPr>
            <a:spLocks noGrp="1"/>
          </p:cNvSpPr>
          <p:nvPr>
            <p:ph type="dt" sz="half" idx="10"/>
          </p:nvPr>
        </p:nvSpPr>
        <p:spPr/>
        <p:txBody>
          <a:bodyPr/>
          <a:lstStyle/>
          <a:p>
            <a:pPr>
              <a:defRPr/>
            </a:pPr>
            <a:fld id="{E533CAED-BA4A-432C-A99B-D6176B8F0234}" type="datetimeFigureOut">
              <a:rPr lang="en-US" smtClean="0"/>
              <a:pPr>
                <a:defRPr/>
              </a:pPr>
              <a:t>2/6/2023</a:t>
            </a:fld>
            <a:endParaRPr lang="en-US"/>
          </a:p>
        </p:txBody>
      </p:sp>
      <p:sp>
        <p:nvSpPr>
          <p:cNvPr id="6" name="Footer Placeholder 5">
            <a:extLst>
              <a:ext uri="{FF2B5EF4-FFF2-40B4-BE49-F238E27FC236}">
                <a16:creationId xmlns:a16="http://schemas.microsoft.com/office/drawing/2014/main" id="{A4CC31F3-C7C1-58F4-444E-4DE868741C25}"/>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451CF106-EF93-AF12-0A04-20C9F6C2314C}"/>
              </a:ext>
            </a:extLst>
          </p:cNvPr>
          <p:cNvSpPr>
            <a:spLocks noGrp="1"/>
          </p:cNvSpPr>
          <p:nvPr>
            <p:ph type="sldNum" sz="quarter" idx="12"/>
          </p:nvPr>
        </p:nvSpPr>
        <p:spPr/>
        <p:txBody>
          <a:bodyPr/>
          <a:lstStyle/>
          <a:p>
            <a:pPr>
              <a:defRPr/>
            </a:pPr>
            <a:fld id="{28C6B0AC-548B-4CE0-99D1-060BE3A53DD2}" type="slidenum">
              <a:rPr lang="en-US" smtClean="0"/>
              <a:pPr>
                <a:defRPr/>
              </a:pPr>
              <a:t>‹#›</a:t>
            </a:fld>
            <a:endParaRPr lang="en-US"/>
          </a:p>
        </p:txBody>
      </p:sp>
    </p:spTree>
    <p:extLst>
      <p:ext uri="{BB962C8B-B14F-4D97-AF65-F5344CB8AC3E}">
        <p14:creationId xmlns:p14="http://schemas.microsoft.com/office/powerpoint/2010/main" val="114107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A9229-A662-CF0E-A439-5D66DED2866D}"/>
              </a:ext>
            </a:extLst>
          </p:cNvPr>
          <p:cNvSpPr>
            <a:spLocks noGrp="1"/>
          </p:cNvSpPr>
          <p:nvPr>
            <p:ph type="title"/>
          </p:nvPr>
        </p:nvSpPr>
        <p:spPr>
          <a:xfrm>
            <a:off x="1473785" y="2017818"/>
            <a:ext cx="6900871" cy="7062364"/>
          </a:xfrm>
        </p:spPr>
        <p:txBody>
          <a:bodyPr anchor="b"/>
          <a:lstStyle>
            <a:lvl1pPr>
              <a:defRPr sz="5616"/>
            </a:lvl1pPr>
          </a:lstStyle>
          <a:p>
            <a:r>
              <a:rPr lang="en-US"/>
              <a:t>Click to edit Master title style</a:t>
            </a:r>
            <a:endParaRPr lang="en-MY"/>
          </a:p>
        </p:txBody>
      </p:sp>
      <p:sp>
        <p:nvSpPr>
          <p:cNvPr id="3" name="Picture Placeholder 2">
            <a:extLst>
              <a:ext uri="{FF2B5EF4-FFF2-40B4-BE49-F238E27FC236}">
                <a16:creationId xmlns:a16="http://schemas.microsoft.com/office/drawing/2014/main" id="{1B7FCD08-78E6-80E0-1C05-36AB1B97AE23}"/>
              </a:ext>
            </a:extLst>
          </p:cNvPr>
          <p:cNvSpPr>
            <a:spLocks noGrp="1"/>
          </p:cNvSpPr>
          <p:nvPr>
            <p:ph type="pic" idx="1"/>
          </p:nvPr>
        </p:nvSpPr>
        <p:spPr>
          <a:xfrm>
            <a:off x="9096225" y="4357929"/>
            <a:ext cx="10831890" cy="21509383"/>
          </a:xfrm>
        </p:spPr>
        <p:txBody>
          <a:bodyPr/>
          <a:lstStyle>
            <a:lvl1pPr marL="0" indent="0">
              <a:buNone/>
              <a:defRPr sz="5616"/>
            </a:lvl1pPr>
            <a:lvl2pPr marL="802340" indent="0">
              <a:buNone/>
              <a:defRPr sz="4914"/>
            </a:lvl2pPr>
            <a:lvl3pPr marL="1604681" indent="0">
              <a:buNone/>
              <a:defRPr sz="4212"/>
            </a:lvl3pPr>
            <a:lvl4pPr marL="2407021" indent="0">
              <a:buNone/>
              <a:defRPr sz="3510"/>
            </a:lvl4pPr>
            <a:lvl5pPr marL="3209361" indent="0">
              <a:buNone/>
              <a:defRPr sz="3510"/>
            </a:lvl5pPr>
            <a:lvl6pPr marL="4011701" indent="0">
              <a:buNone/>
              <a:defRPr sz="3510"/>
            </a:lvl6pPr>
            <a:lvl7pPr marL="4814042" indent="0">
              <a:buNone/>
              <a:defRPr sz="3510"/>
            </a:lvl7pPr>
            <a:lvl8pPr marL="5616382" indent="0">
              <a:buNone/>
              <a:defRPr sz="3510"/>
            </a:lvl8pPr>
            <a:lvl9pPr marL="6418722" indent="0">
              <a:buNone/>
              <a:defRPr sz="3510"/>
            </a:lvl9pPr>
          </a:lstStyle>
          <a:p>
            <a:endParaRPr lang="en-MY"/>
          </a:p>
        </p:txBody>
      </p:sp>
      <p:sp>
        <p:nvSpPr>
          <p:cNvPr id="4" name="Text Placeholder 3">
            <a:extLst>
              <a:ext uri="{FF2B5EF4-FFF2-40B4-BE49-F238E27FC236}">
                <a16:creationId xmlns:a16="http://schemas.microsoft.com/office/drawing/2014/main" id="{4A68B4F9-82B4-7CD5-EA82-6265C278E66D}"/>
              </a:ext>
            </a:extLst>
          </p:cNvPr>
          <p:cNvSpPr>
            <a:spLocks noGrp="1"/>
          </p:cNvSpPr>
          <p:nvPr>
            <p:ph type="body" sz="half" idx="2"/>
          </p:nvPr>
        </p:nvSpPr>
        <p:spPr>
          <a:xfrm>
            <a:off x="1473785" y="9080183"/>
            <a:ext cx="6900871" cy="16822161"/>
          </a:xfrm>
        </p:spPr>
        <p:txBody>
          <a:bodyPr/>
          <a:lstStyle>
            <a:lvl1pPr marL="0" indent="0">
              <a:buNone/>
              <a:defRPr sz="2808"/>
            </a:lvl1pPr>
            <a:lvl2pPr marL="802340" indent="0">
              <a:buNone/>
              <a:defRPr sz="2457"/>
            </a:lvl2pPr>
            <a:lvl3pPr marL="1604681" indent="0">
              <a:buNone/>
              <a:defRPr sz="2106"/>
            </a:lvl3pPr>
            <a:lvl4pPr marL="2407021" indent="0">
              <a:buNone/>
              <a:defRPr sz="1755"/>
            </a:lvl4pPr>
            <a:lvl5pPr marL="3209361" indent="0">
              <a:buNone/>
              <a:defRPr sz="1755"/>
            </a:lvl5pPr>
            <a:lvl6pPr marL="4011701" indent="0">
              <a:buNone/>
              <a:defRPr sz="1755"/>
            </a:lvl6pPr>
            <a:lvl7pPr marL="4814042" indent="0">
              <a:buNone/>
              <a:defRPr sz="1755"/>
            </a:lvl7pPr>
            <a:lvl8pPr marL="5616382" indent="0">
              <a:buNone/>
              <a:defRPr sz="1755"/>
            </a:lvl8pPr>
            <a:lvl9pPr marL="6418722" indent="0">
              <a:buNone/>
              <a:defRPr sz="1755"/>
            </a:lvl9pPr>
          </a:lstStyle>
          <a:p>
            <a:pPr lvl="0"/>
            <a:r>
              <a:rPr lang="en-US"/>
              <a:t>Click to edit Master text styles</a:t>
            </a:r>
          </a:p>
        </p:txBody>
      </p:sp>
      <p:sp>
        <p:nvSpPr>
          <p:cNvPr id="5" name="Date Placeholder 4">
            <a:extLst>
              <a:ext uri="{FF2B5EF4-FFF2-40B4-BE49-F238E27FC236}">
                <a16:creationId xmlns:a16="http://schemas.microsoft.com/office/drawing/2014/main" id="{D3B6F239-E49E-66C5-4812-2650B8ED7DAB}"/>
              </a:ext>
            </a:extLst>
          </p:cNvPr>
          <p:cNvSpPr>
            <a:spLocks noGrp="1"/>
          </p:cNvSpPr>
          <p:nvPr>
            <p:ph type="dt" sz="half" idx="10"/>
          </p:nvPr>
        </p:nvSpPr>
        <p:spPr/>
        <p:txBody>
          <a:bodyPr/>
          <a:lstStyle/>
          <a:p>
            <a:pPr>
              <a:defRPr/>
            </a:pPr>
            <a:fld id="{D62FA0D7-97ED-41A0-AE23-EE491EA1B5DB}" type="datetimeFigureOut">
              <a:rPr lang="en-US" smtClean="0"/>
              <a:pPr>
                <a:defRPr/>
              </a:pPr>
              <a:t>2/6/2023</a:t>
            </a:fld>
            <a:endParaRPr lang="en-US"/>
          </a:p>
        </p:txBody>
      </p:sp>
      <p:sp>
        <p:nvSpPr>
          <p:cNvPr id="6" name="Footer Placeholder 5">
            <a:extLst>
              <a:ext uri="{FF2B5EF4-FFF2-40B4-BE49-F238E27FC236}">
                <a16:creationId xmlns:a16="http://schemas.microsoft.com/office/drawing/2014/main" id="{E6F8BD2B-4067-DCA7-CC67-6EF89573A32F}"/>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266BB093-B65E-5DE7-E89F-E99E1E5743CD}"/>
              </a:ext>
            </a:extLst>
          </p:cNvPr>
          <p:cNvSpPr>
            <a:spLocks noGrp="1"/>
          </p:cNvSpPr>
          <p:nvPr>
            <p:ph type="sldNum" sz="quarter" idx="12"/>
          </p:nvPr>
        </p:nvSpPr>
        <p:spPr/>
        <p:txBody>
          <a:bodyPr/>
          <a:lstStyle/>
          <a:p>
            <a:pPr>
              <a:defRPr/>
            </a:pPr>
            <a:fld id="{85354639-2D17-49D7-8DF0-10A045866493}" type="slidenum">
              <a:rPr lang="en-US" smtClean="0"/>
              <a:pPr>
                <a:defRPr/>
              </a:pPr>
              <a:t>‹#›</a:t>
            </a:fld>
            <a:endParaRPr lang="en-US"/>
          </a:p>
        </p:txBody>
      </p:sp>
    </p:spTree>
    <p:extLst>
      <p:ext uri="{BB962C8B-B14F-4D97-AF65-F5344CB8AC3E}">
        <p14:creationId xmlns:p14="http://schemas.microsoft.com/office/powerpoint/2010/main" val="105267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0FF876-919B-DC0A-1B57-FC172F68CAAA}"/>
              </a:ext>
            </a:extLst>
          </p:cNvPr>
          <p:cNvSpPr>
            <a:spLocks noGrp="1"/>
          </p:cNvSpPr>
          <p:nvPr>
            <p:ph type="title"/>
          </p:nvPr>
        </p:nvSpPr>
        <p:spPr>
          <a:xfrm>
            <a:off x="1470998" y="1611454"/>
            <a:ext cx="18454330" cy="5850274"/>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a:extLst>
              <a:ext uri="{FF2B5EF4-FFF2-40B4-BE49-F238E27FC236}">
                <a16:creationId xmlns:a16="http://schemas.microsoft.com/office/drawing/2014/main" id="{DBC8A0D5-1F9C-376F-759B-796208DC0FEF}"/>
              </a:ext>
            </a:extLst>
          </p:cNvPr>
          <p:cNvSpPr>
            <a:spLocks noGrp="1"/>
          </p:cNvSpPr>
          <p:nvPr>
            <p:ph type="body" idx="1"/>
          </p:nvPr>
        </p:nvSpPr>
        <p:spPr>
          <a:xfrm>
            <a:off x="1470998" y="8057261"/>
            <a:ext cx="18454330" cy="1920430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52E7F7A1-B376-F276-2D0B-E48E5F34C7AB}"/>
              </a:ext>
            </a:extLst>
          </p:cNvPr>
          <p:cNvSpPr>
            <a:spLocks noGrp="1"/>
          </p:cNvSpPr>
          <p:nvPr>
            <p:ph type="dt" sz="half" idx="2"/>
          </p:nvPr>
        </p:nvSpPr>
        <p:spPr>
          <a:xfrm>
            <a:off x="1470997" y="28053282"/>
            <a:ext cx="4814173" cy="1611452"/>
          </a:xfrm>
          <a:prstGeom prst="rect">
            <a:avLst/>
          </a:prstGeom>
        </p:spPr>
        <p:txBody>
          <a:bodyPr vert="horz" lIns="91440" tIns="45720" rIns="91440" bIns="45720" rtlCol="0" anchor="ctr"/>
          <a:lstStyle>
            <a:lvl1pPr algn="l">
              <a:defRPr sz="2106">
                <a:solidFill>
                  <a:schemeClr val="tx1">
                    <a:tint val="75000"/>
                  </a:schemeClr>
                </a:solidFill>
              </a:defRPr>
            </a:lvl1pPr>
          </a:lstStyle>
          <a:p>
            <a:pPr>
              <a:defRPr/>
            </a:pPr>
            <a:fld id="{C269E282-BA74-4DC7-BC56-A4C4047D1986}" type="datetimeFigureOut">
              <a:rPr lang="en-US" smtClean="0"/>
              <a:pPr>
                <a:defRPr/>
              </a:pPr>
              <a:t>2/6/2023</a:t>
            </a:fld>
            <a:endParaRPr lang="en-US"/>
          </a:p>
        </p:txBody>
      </p:sp>
      <p:sp>
        <p:nvSpPr>
          <p:cNvPr id="5" name="Footer Placeholder 4">
            <a:extLst>
              <a:ext uri="{FF2B5EF4-FFF2-40B4-BE49-F238E27FC236}">
                <a16:creationId xmlns:a16="http://schemas.microsoft.com/office/drawing/2014/main" id="{658D151C-FB08-C950-14F4-2D9203063397}"/>
              </a:ext>
            </a:extLst>
          </p:cNvPr>
          <p:cNvSpPr>
            <a:spLocks noGrp="1"/>
          </p:cNvSpPr>
          <p:nvPr>
            <p:ph type="ftr" sz="quarter" idx="3"/>
          </p:nvPr>
        </p:nvSpPr>
        <p:spPr>
          <a:xfrm>
            <a:off x="7087533" y="28053282"/>
            <a:ext cx="7221260" cy="1611452"/>
          </a:xfrm>
          <a:prstGeom prst="rect">
            <a:avLst/>
          </a:prstGeom>
        </p:spPr>
        <p:txBody>
          <a:bodyPr vert="horz" lIns="91440" tIns="45720" rIns="91440" bIns="45720" rtlCol="0" anchor="ctr"/>
          <a:lstStyle>
            <a:lvl1pPr algn="ctr">
              <a:defRPr sz="2106">
                <a:solidFill>
                  <a:schemeClr val="tx1">
                    <a:tint val="75000"/>
                  </a:schemeClr>
                </a:solidFill>
              </a:defRPr>
            </a:lvl1pPr>
          </a:lstStyle>
          <a:p>
            <a:pPr>
              <a:defRPr/>
            </a:pPr>
            <a:endParaRPr lang="en-US"/>
          </a:p>
        </p:txBody>
      </p:sp>
      <p:sp>
        <p:nvSpPr>
          <p:cNvPr id="6" name="Slide Number Placeholder 5">
            <a:extLst>
              <a:ext uri="{FF2B5EF4-FFF2-40B4-BE49-F238E27FC236}">
                <a16:creationId xmlns:a16="http://schemas.microsoft.com/office/drawing/2014/main" id="{7A612070-02EE-1037-DE20-C5047F7CA8AC}"/>
              </a:ext>
            </a:extLst>
          </p:cNvPr>
          <p:cNvSpPr>
            <a:spLocks noGrp="1"/>
          </p:cNvSpPr>
          <p:nvPr>
            <p:ph type="sldNum" sz="quarter" idx="4"/>
          </p:nvPr>
        </p:nvSpPr>
        <p:spPr>
          <a:xfrm>
            <a:off x="15111155" y="28053282"/>
            <a:ext cx="4814173" cy="1611452"/>
          </a:xfrm>
          <a:prstGeom prst="rect">
            <a:avLst/>
          </a:prstGeom>
        </p:spPr>
        <p:txBody>
          <a:bodyPr vert="horz" lIns="91440" tIns="45720" rIns="91440" bIns="45720" rtlCol="0" anchor="ctr"/>
          <a:lstStyle>
            <a:lvl1pPr algn="r">
              <a:defRPr sz="2106">
                <a:solidFill>
                  <a:schemeClr val="tx1">
                    <a:tint val="75000"/>
                  </a:schemeClr>
                </a:solidFill>
              </a:defRPr>
            </a:lvl1pPr>
          </a:lstStyle>
          <a:p>
            <a:pPr>
              <a:defRPr/>
            </a:pPr>
            <a:fld id="{BF7ED56F-9F85-4F1B-8DCB-F144B176E207}" type="slidenum">
              <a:rPr lang="en-US" smtClean="0"/>
              <a:pPr>
                <a:defRPr/>
              </a:pPr>
              <a:t>‹#›</a:t>
            </a:fld>
            <a:endParaRPr lang="en-US"/>
          </a:p>
        </p:txBody>
      </p:sp>
      <p:pic>
        <p:nvPicPr>
          <p:cNvPr id="7" name="Picture 6" descr="POSTER IRIIE BIRU (without text) 2010 copy.jpg">
            <a:extLst>
              <a:ext uri="{FF2B5EF4-FFF2-40B4-BE49-F238E27FC236}">
                <a16:creationId xmlns:a16="http://schemas.microsoft.com/office/drawing/2014/main" id="{608734F9-9312-AEED-B54F-879416204246}"/>
              </a:ext>
            </a:extLst>
          </p:cNvPr>
          <p:cNvPicPr>
            <a:picLocks noChangeAspect="1"/>
          </p:cNvPicPr>
          <p:nvPr userDrawn="1"/>
        </p:nvPicPr>
        <p:blipFill>
          <a:blip r:embed="rId13"/>
          <a:srcRect/>
          <a:stretch>
            <a:fillRect/>
          </a:stretch>
        </p:blipFill>
        <p:spPr bwMode="auto">
          <a:xfrm>
            <a:off x="-12700" y="9525"/>
            <a:ext cx="21396325" cy="30259338"/>
          </a:xfrm>
          <a:prstGeom prst="rect">
            <a:avLst/>
          </a:prstGeom>
          <a:noFill/>
          <a:ln w="9525">
            <a:noFill/>
            <a:miter lim="800000"/>
            <a:headEnd/>
            <a:tailEnd/>
          </a:ln>
        </p:spPr>
      </p:pic>
    </p:spTree>
    <p:extLst>
      <p:ext uri="{BB962C8B-B14F-4D97-AF65-F5344CB8AC3E}">
        <p14:creationId xmlns:p14="http://schemas.microsoft.com/office/powerpoint/2010/main" val="3076128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604681" rtl="0" eaLnBrk="1" latinLnBrk="0" hangingPunct="1">
        <a:lnSpc>
          <a:spcPct val="90000"/>
        </a:lnSpc>
        <a:spcBef>
          <a:spcPct val="0"/>
        </a:spcBef>
        <a:buNone/>
        <a:defRPr sz="7722" kern="1200">
          <a:solidFill>
            <a:schemeClr val="tx1"/>
          </a:solidFill>
          <a:latin typeface="+mj-lt"/>
          <a:ea typeface="+mj-ea"/>
          <a:cs typeface="+mj-cs"/>
        </a:defRPr>
      </a:lvl1pPr>
    </p:titleStyle>
    <p:bodyStyle>
      <a:lvl1pPr marL="401170" indent="-401170" algn="l" defTabSz="1604681" rtl="0" eaLnBrk="1" latinLnBrk="0" hangingPunct="1">
        <a:lnSpc>
          <a:spcPct val="90000"/>
        </a:lnSpc>
        <a:spcBef>
          <a:spcPts val="1755"/>
        </a:spcBef>
        <a:buFont typeface="Arial" panose="020B0604020202020204" pitchFamily="34" charset="0"/>
        <a:buChar char="•"/>
        <a:defRPr sz="4914" kern="1200">
          <a:solidFill>
            <a:schemeClr val="tx1"/>
          </a:solidFill>
          <a:latin typeface="+mn-lt"/>
          <a:ea typeface="+mn-ea"/>
          <a:cs typeface="+mn-cs"/>
        </a:defRPr>
      </a:lvl1pPr>
      <a:lvl2pPr marL="1203510" indent="-401170" algn="l" defTabSz="1604681" rtl="0" eaLnBrk="1" latinLnBrk="0" hangingPunct="1">
        <a:lnSpc>
          <a:spcPct val="90000"/>
        </a:lnSpc>
        <a:spcBef>
          <a:spcPts val="877"/>
        </a:spcBef>
        <a:buFont typeface="Arial" panose="020B0604020202020204" pitchFamily="34" charset="0"/>
        <a:buChar char="•"/>
        <a:defRPr sz="4212" kern="1200">
          <a:solidFill>
            <a:schemeClr val="tx1"/>
          </a:solidFill>
          <a:latin typeface="+mn-lt"/>
          <a:ea typeface="+mn-ea"/>
          <a:cs typeface="+mn-cs"/>
        </a:defRPr>
      </a:lvl2pPr>
      <a:lvl3pPr marL="2005851" indent="-401170" algn="l" defTabSz="1604681" rtl="0" eaLnBrk="1" latinLnBrk="0" hangingPunct="1">
        <a:lnSpc>
          <a:spcPct val="90000"/>
        </a:lnSpc>
        <a:spcBef>
          <a:spcPts val="877"/>
        </a:spcBef>
        <a:buFont typeface="Arial" panose="020B0604020202020204" pitchFamily="34" charset="0"/>
        <a:buChar char="•"/>
        <a:defRPr sz="3510" kern="1200">
          <a:solidFill>
            <a:schemeClr val="tx1"/>
          </a:solidFill>
          <a:latin typeface="+mn-lt"/>
          <a:ea typeface="+mn-ea"/>
          <a:cs typeface="+mn-cs"/>
        </a:defRPr>
      </a:lvl3pPr>
      <a:lvl4pPr marL="2808191" indent="-401170" algn="l" defTabSz="1604681" rtl="0" eaLnBrk="1" latinLnBrk="0" hangingPunct="1">
        <a:lnSpc>
          <a:spcPct val="90000"/>
        </a:lnSpc>
        <a:spcBef>
          <a:spcPts val="877"/>
        </a:spcBef>
        <a:buFont typeface="Arial" panose="020B0604020202020204" pitchFamily="34" charset="0"/>
        <a:buChar char="•"/>
        <a:defRPr sz="3159" kern="1200">
          <a:solidFill>
            <a:schemeClr val="tx1"/>
          </a:solidFill>
          <a:latin typeface="+mn-lt"/>
          <a:ea typeface="+mn-ea"/>
          <a:cs typeface="+mn-cs"/>
        </a:defRPr>
      </a:lvl4pPr>
      <a:lvl5pPr marL="3610531" indent="-401170" algn="l" defTabSz="1604681" rtl="0" eaLnBrk="1" latinLnBrk="0" hangingPunct="1">
        <a:lnSpc>
          <a:spcPct val="90000"/>
        </a:lnSpc>
        <a:spcBef>
          <a:spcPts val="877"/>
        </a:spcBef>
        <a:buFont typeface="Arial" panose="020B0604020202020204" pitchFamily="34" charset="0"/>
        <a:buChar char="•"/>
        <a:defRPr sz="3159" kern="1200">
          <a:solidFill>
            <a:schemeClr val="tx1"/>
          </a:solidFill>
          <a:latin typeface="+mn-lt"/>
          <a:ea typeface="+mn-ea"/>
          <a:cs typeface="+mn-cs"/>
        </a:defRPr>
      </a:lvl5pPr>
      <a:lvl6pPr marL="4412872" indent="-401170" algn="l" defTabSz="1604681" rtl="0" eaLnBrk="1" latinLnBrk="0" hangingPunct="1">
        <a:lnSpc>
          <a:spcPct val="90000"/>
        </a:lnSpc>
        <a:spcBef>
          <a:spcPts val="877"/>
        </a:spcBef>
        <a:buFont typeface="Arial" panose="020B0604020202020204" pitchFamily="34" charset="0"/>
        <a:buChar char="•"/>
        <a:defRPr sz="3159" kern="1200">
          <a:solidFill>
            <a:schemeClr val="tx1"/>
          </a:solidFill>
          <a:latin typeface="+mn-lt"/>
          <a:ea typeface="+mn-ea"/>
          <a:cs typeface="+mn-cs"/>
        </a:defRPr>
      </a:lvl6pPr>
      <a:lvl7pPr marL="5215212" indent="-401170" algn="l" defTabSz="1604681" rtl="0" eaLnBrk="1" latinLnBrk="0" hangingPunct="1">
        <a:lnSpc>
          <a:spcPct val="90000"/>
        </a:lnSpc>
        <a:spcBef>
          <a:spcPts val="877"/>
        </a:spcBef>
        <a:buFont typeface="Arial" panose="020B0604020202020204" pitchFamily="34" charset="0"/>
        <a:buChar char="•"/>
        <a:defRPr sz="3159" kern="1200">
          <a:solidFill>
            <a:schemeClr val="tx1"/>
          </a:solidFill>
          <a:latin typeface="+mn-lt"/>
          <a:ea typeface="+mn-ea"/>
          <a:cs typeface="+mn-cs"/>
        </a:defRPr>
      </a:lvl7pPr>
      <a:lvl8pPr marL="6017552" indent="-401170" algn="l" defTabSz="1604681" rtl="0" eaLnBrk="1" latinLnBrk="0" hangingPunct="1">
        <a:lnSpc>
          <a:spcPct val="90000"/>
        </a:lnSpc>
        <a:spcBef>
          <a:spcPts val="877"/>
        </a:spcBef>
        <a:buFont typeface="Arial" panose="020B0604020202020204" pitchFamily="34" charset="0"/>
        <a:buChar char="•"/>
        <a:defRPr sz="3159" kern="1200">
          <a:solidFill>
            <a:schemeClr val="tx1"/>
          </a:solidFill>
          <a:latin typeface="+mn-lt"/>
          <a:ea typeface="+mn-ea"/>
          <a:cs typeface="+mn-cs"/>
        </a:defRPr>
      </a:lvl8pPr>
      <a:lvl9pPr marL="6819892" indent="-401170" algn="l" defTabSz="1604681" rtl="0" eaLnBrk="1" latinLnBrk="0" hangingPunct="1">
        <a:lnSpc>
          <a:spcPct val="90000"/>
        </a:lnSpc>
        <a:spcBef>
          <a:spcPts val="877"/>
        </a:spcBef>
        <a:buFont typeface="Arial" panose="020B0604020202020204" pitchFamily="34" charset="0"/>
        <a:buChar char="•"/>
        <a:defRPr sz="3159" kern="1200">
          <a:solidFill>
            <a:schemeClr val="tx1"/>
          </a:solidFill>
          <a:latin typeface="+mn-lt"/>
          <a:ea typeface="+mn-ea"/>
          <a:cs typeface="+mn-cs"/>
        </a:defRPr>
      </a:lvl9pPr>
    </p:bodyStyle>
    <p:otherStyle>
      <a:defPPr>
        <a:defRPr lang="en-US"/>
      </a:defPPr>
      <a:lvl1pPr marL="0" algn="l" defTabSz="1604681" rtl="0" eaLnBrk="1" latinLnBrk="0" hangingPunct="1">
        <a:defRPr sz="3159" kern="1200">
          <a:solidFill>
            <a:schemeClr val="tx1"/>
          </a:solidFill>
          <a:latin typeface="+mn-lt"/>
          <a:ea typeface="+mn-ea"/>
          <a:cs typeface="+mn-cs"/>
        </a:defRPr>
      </a:lvl1pPr>
      <a:lvl2pPr marL="802340" algn="l" defTabSz="1604681" rtl="0" eaLnBrk="1" latinLnBrk="0" hangingPunct="1">
        <a:defRPr sz="3159" kern="1200">
          <a:solidFill>
            <a:schemeClr val="tx1"/>
          </a:solidFill>
          <a:latin typeface="+mn-lt"/>
          <a:ea typeface="+mn-ea"/>
          <a:cs typeface="+mn-cs"/>
        </a:defRPr>
      </a:lvl2pPr>
      <a:lvl3pPr marL="1604681" algn="l" defTabSz="1604681" rtl="0" eaLnBrk="1" latinLnBrk="0" hangingPunct="1">
        <a:defRPr sz="3159" kern="1200">
          <a:solidFill>
            <a:schemeClr val="tx1"/>
          </a:solidFill>
          <a:latin typeface="+mn-lt"/>
          <a:ea typeface="+mn-ea"/>
          <a:cs typeface="+mn-cs"/>
        </a:defRPr>
      </a:lvl3pPr>
      <a:lvl4pPr marL="2407021" algn="l" defTabSz="1604681" rtl="0" eaLnBrk="1" latinLnBrk="0" hangingPunct="1">
        <a:defRPr sz="3159" kern="1200">
          <a:solidFill>
            <a:schemeClr val="tx1"/>
          </a:solidFill>
          <a:latin typeface="+mn-lt"/>
          <a:ea typeface="+mn-ea"/>
          <a:cs typeface="+mn-cs"/>
        </a:defRPr>
      </a:lvl4pPr>
      <a:lvl5pPr marL="3209361" algn="l" defTabSz="1604681" rtl="0" eaLnBrk="1" latinLnBrk="0" hangingPunct="1">
        <a:defRPr sz="3159" kern="1200">
          <a:solidFill>
            <a:schemeClr val="tx1"/>
          </a:solidFill>
          <a:latin typeface="+mn-lt"/>
          <a:ea typeface="+mn-ea"/>
          <a:cs typeface="+mn-cs"/>
        </a:defRPr>
      </a:lvl5pPr>
      <a:lvl6pPr marL="4011701" algn="l" defTabSz="1604681" rtl="0" eaLnBrk="1" latinLnBrk="0" hangingPunct="1">
        <a:defRPr sz="3159" kern="1200">
          <a:solidFill>
            <a:schemeClr val="tx1"/>
          </a:solidFill>
          <a:latin typeface="+mn-lt"/>
          <a:ea typeface="+mn-ea"/>
          <a:cs typeface="+mn-cs"/>
        </a:defRPr>
      </a:lvl6pPr>
      <a:lvl7pPr marL="4814042" algn="l" defTabSz="1604681" rtl="0" eaLnBrk="1" latinLnBrk="0" hangingPunct="1">
        <a:defRPr sz="3159" kern="1200">
          <a:solidFill>
            <a:schemeClr val="tx1"/>
          </a:solidFill>
          <a:latin typeface="+mn-lt"/>
          <a:ea typeface="+mn-ea"/>
          <a:cs typeface="+mn-cs"/>
        </a:defRPr>
      </a:lvl7pPr>
      <a:lvl8pPr marL="5616382" algn="l" defTabSz="1604681" rtl="0" eaLnBrk="1" latinLnBrk="0" hangingPunct="1">
        <a:defRPr sz="3159" kern="1200">
          <a:solidFill>
            <a:schemeClr val="tx1"/>
          </a:solidFill>
          <a:latin typeface="+mn-lt"/>
          <a:ea typeface="+mn-ea"/>
          <a:cs typeface="+mn-cs"/>
        </a:defRPr>
      </a:lvl8pPr>
      <a:lvl9pPr marL="6418722" algn="l" defTabSz="1604681" rtl="0" eaLnBrk="1" latinLnBrk="0" hangingPunct="1">
        <a:defRPr sz="315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7555C9-C87E-D4BC-2EEB-E21D5E378D11}"/>
              </a:ext>
            </a:extLst>
          </p:cNvPr>
          <p:cNvSpPr/>
          <p:nvPr/>
        </p:nvSpPr>
        <p:spPr>
          <a:xfrm>
            <a:off x="-22416" y="2955266"/>
            <a:ext cx="21393151" cy="1947017"/>
          </a:xfrm>
          <a:prstGeom prst="rect">
            <a:avLst/>
          </a:prstGeom>
          <a:solidFill>
            <a:schemeClr val="accent1">
              <a:lumMod val="40000"/>
              <a:lumOff val="6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5509AC22-4702-A955-1089-C75430C5D37D}"/>
              </a:ext>
            </a:extLst>
          </p:cNvPr>
          <p:cNvSpPr/>
          <p:nvPr/>
        </p:nvSpPr>
        <p:spPr>
          <a:xfrm>
            <a:off x="-22416" y="4902283"/>
            <a:ext cx="21393149" cy="24660803"/>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7CD7EDFD-CB95-D9C2-B066-1E0D25DEF51F}"/>
              </a:ext>
            </a:extLst>
          </p:cNvPr>
          <p:cNvSpPr/>
          <p:nvPr/>
        </p:nvSpPr>
        <p:spPr>
          <a:xfrm>
            <a:off x="-23" y="-58"/>
            <a:ext cx="21393167" cy="295651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0" name="TextBox 26"/>
          <p:cNvSpPr txBox="1">
            <a:spLocks noChangeArrowheads="1"/>
          </p:cNvSpPr>
          <p:nvPr/>
        </p:nvSpPr>
        <p:spPr bwMode="auto">
          <a:xfrm>
            <a:off x="6033381" y="3134849"/>
            <a:ext cx="8726815" cy="1607501"/>
          </a:xfrm>
          <a:prstGeom prst="rect">
            <a:avLst/>
          </a:prstGeom>
          <a:noFill/>
          <a:ln w="9525">
            <a:noFill/>
            <a:miter lim="800000"/>
            <a:headEnd/>
            <a:tailEnd/>
          </a:ln>
        </p:spPr>
        <p:txBody>
          <a:bodyPr lIns="295214" tIns="147607" rIns="295214" bIns="147607" anchor="t"/>
          <a:lstStyle/>
          <a:p>
            <a:pPr algn="ctr" defTabSz="1828800" eaLnBrk="0" hangingPunct="0"/>
            <a:r>
              <a:rPr lang="en-US" altLang="ja-JP" sz="2800" b="1">
                <a:latin typeface="Times New Roman"/>
                <a:ea typeface="MS Mincho"/>
                <a:cs typeface="Times New Roman"/>
              </a:rPr>
              <a:t>Muhamad Hidayat Mohammed </a:t>
            </a:r>
            <a:r>
              <a:rPr lang="en-US" altLang="ja-JP" sz="2800" b="1" err="1">
                <a:latin typeface="Times New Roman"/>
                <a:ea typeface="MS Mincho"/>
                <a:cs typeface="Times New Roman"/>
              </a:rPr>
              <a:t>Sohif</a:t>
            </a:r>
            <a:r>
              <a:rPr lang="en-US" altLang="ja-JP" sz="2800" b="1">
                <a:latin typeface="Times New Roman"/>
                <a:ea typeface="MS Mincho"/>
                <a:cs typeface="Times New Roman"/>
              </a:rPr>
              <a:t> ( 1817617 )</a:t>
            </a:r>
          </a:p>
          <a:p>
            <a:pPr algn="ctr" defTabSz="1828800" eaLnBrk="0" hangingPunct="0"/>
            <a:r>
              <a:rPr lang="en-US" altLang="ja-JP" sz="2800" b="1">
                <a:latin typeface="Times New Roman"/>
                <a:ea typeface="MS Mincho"/>
                <a:cs typeface="Times New Roman"/>
              </a:rPr>
              <a:t>Muhammad Fareed Bin Mohd Noor (1810757)</a:t>
            </a:r>
            <a:endParaRPr lang="en-US" altLang="ja-JP" sz="2800" b="1">
              <a:latin typeface="Times New Roman" pitchFamily="18" charset="0"/>
              <a:ea typeface="MS Mincho" pitchFamily="49" charset="-128"/>
              <a:cs typeface="Times New Roman" pitchFamily="18" charset="0"/>
            </a:endParaRPr>
          </a:p>
          <a:p>
            <a:pPr algn="ctr" defTabSz="1828800"/>
            <a:r>
              <a:rPr lang="en-US" altLang="ja-JP" sz="2800" b="1">
                <a:latin typeface="Times New Roman"/>
                <a:ea typeface="MS Mincho"/>
                <a:cs typeface="Times New Roman"/>
              </a:rPr>
              <a:t>Mohamad Anas Bin Mohamad Idris (1818965)</a:t>
            </a:r>
            <a:endParaRPr lang="en-US" altLang="ja-JP" sz="2800" b="1">
              <a:latin typeface="Times New Roman" pitchFamily="18" charset="0"/>
              <a:ea typeface="MS Mincho" pitchFamily="49" charset="-128"/>
              <a:cs typeface="Times New Roman" pitchFamily="18" charset="0"/>
            </a:endParaRPr>
          </a:p>
        </p:txBody>
      </p:sp>
      <p:sp>
        <p:nvSpPr>
          <p:cNvPr id="2052" name="TextBox 26"/>
          <p:cNvSpPr txBox="1">
            <a:spLocks noChangeArrowheads="1"/>
          </p:cNvSpPr>
          <p:nvPr/>
        </p:nvSpPr>
        <p:spPr bwMode="auto">
          <a:xfrm>
            <a:off x="1826348" y="314993"/>
            <a:ext cx="13663932" cy="2342279"/>
          </a:xfrm>
          <a:prstGeom prst="rect">
            <a:avLst/>
          </a:prstGeom>
          <a:noFill/>
          <a:ln w="9525">
            <a:noFill/>
            <a:miter lim="800000"/>
            <a:headEnd/>
            <a:tailEnd/>
          </a:ln>
        </p:spPr>
        <p:txBody>
          <a:bodyPr lIns="295214" tIns="147607" rIns="295214" bIns="147607" anchor="t"/>
          <a:lstStyle/>
          <a:p>
            <a:pPr algn="ctr" defTabSz="1828800" eaLnBrk="0" hangingPunct="0"/>
            <a:r>
              <a:rPr lang="en-US" altLang="ja-JP" sz="6600" b="1">
                <a:solidFill>
                  <a:schemeClr val="bg1"/>
                </a:solidFill>
                <a:latin typeface="Times New Roman"/>
                <a:ea typeface="MS Mincho"/>
                <a:cs typeface="Times New Roman"/>
              </a:rPr>
              <a:t>DOOR ACCES SYSTEM USING VIRTUAL NUMPAD</a:t>
            </a:r>
          </a:p>
        </p:txBody>
      </p:sp>
      <p:sp>
        <p:nvSpPr>
          <p:cNvPr id="2057" name="Rectangle 11"/>
          <p:cNvSpPr>
            <a:spLocks noChangeArrowheads="1"/>
          </p:cNvSpPr>
          <p:nvPr/>
        </p:nvSpPr>
        <p:spPr bwMode="auto">
          <a:xfrm>
            <a:off x="10769374" y="25836862"/>
            <a:ext cx="9591492" cy="1569660"/>
          </a:xfrm>
          <a:prstGeom prst="rect">
            <a:avLst/>
          </a:prstGeom>
          <a:noFill/>
          <a:ln w="9525">
            <a:noFill/>
            <a:miter lim="800000"/>
            <a:headEnd/>
            <a:tailEnd/>
          </a:ln>
        </p:spPr>
        <p:txBody>
          <a:bodyPr wrap="square" lIns="91440" tIns="45720" rIns="91440" bIns="45720" anchor="t">
            <a:spAutoFit/>
          </a:bodyPr>
          <a:lstStyle/>
          <a:p>
            <a:pPr marL="342900" indent="-342900" algn="just">
              <a:buFont typeface="Arial"/>
              <a:buChar char="•"/>
            </a:pPr>
            <a:r>
              <a:rPr lang="en-US" sz="2400" b="1">
                <a:latin typeface="Cambria"/>
                <a:ea typeface="Cambria"/>
                <a:cs typeface="Kalinga"/>
              </a:rPr>
              <a:t>The system is capable of capturing unfamiliar appearances and sending notifications to the user.</a:t>
            </a:r>
          </a:p>
          <a:p>
            <a:pPr marL="342900" indent="-342900" algn="just">
              <a:buFont typeface="Arial"/>
              <a:buChar char="•"/>
            </a:pPr>
            <a:r>
              <a:rPr lang="en-US" sz="2400" b="1">
                <a:latin typeface="Cambria"/>
                <a:ea typeface="Cambria"/>
                <a:cs typeface="Kalinga"/>
              </a:rPr>
              <a:t>The system is able to directly communicate with authorities such as home security providers and police.</a:t>
            </a:r>
          </a:p>
        </p:txBody>
      </p:sp>
      <p:sp>
        <p:nvSpPr>
          <p:cNvPr id="2065" name="Rectangle 14"/>
          <p:cNvSpPr>
            <a:spLocks noChangeArrowheads="1"/>
          </p:cNvSpPr>
          <p:nvPr/>
        </p:nvSpPr>
        <p:spPr bwMode="auto">
          <a:xfrm>
            <a:off x="0" y="0"/>
            <a:ext cx="21396325" cy="457200"/>
          </a:xfrm>
          <a:prstGeom prst="rect">
            <a:avLst/>
          </a:prstGeom>
          <a:noFill/>
          <a:ln w="9525">
            <a:noFill/>
            <a:miter lim="800000"/>
            <a:headEnd/>
            <a:tailEnd/>
          </a:ln>
        </p:spPr>
        <p:txBody>
          <a:bodyPr wrap="none" anchor="ctr">
            <a:spAutoFit/>
          </a:bodyPr>
          <a:lstStyle/>
          <a:p>
            <a:endParaRPr lang="en-US"/>
          </a:p>
        </p:txBody>
      </p:sp>
      <p:sp>
        <p:nvSpPr>
          <p:cNvPr id="36" name="Rectangle 35"/>
          <p:cNvSpPr/>
          <p:nvPr/>
        </p:nvSpPr>
        <p:spPr>
          <a:xfrm>
            <a:off x="563561" y="5049080"/>
            <a:ext cx="20193000" cy="3617924"/>
          </a:xfrm>
          <a:prstGeom prst="rect">
            <a:avLst/>
          </a:prstGeom>
          <a:noFill/>
          <a:ln w="101600"/>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a:p>
        </p:txBody>
      </p:sp>
      <p:sp>
        <p:nvSpPr>
          <p:cNvPr id="37" name="Rectangle 36"/>
          <p:cNvSpPr/>
          <p:nvPr/>
        </p:nvSpPr>
        <p:spPr>
          <a:xfrm>
            <a:off x="563562" y="8900876"/>
            <a:ext cx="9677400" cy="9123381"/>
          </a:xfrm>
          <a:prstGeom prst="rect">
            <a:avLst/>
          </a:prstGeom>
          <a:noFill/>
          <a:ln w="101600"/>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a:p>
        </p:txBody>
      </p:sp>
      <p:sp>
        <p:nvSpPr>
          <p:cNvPr id="38" name="Rectangle 37"/>
          <p:cNvSpPr/>
          <p:nvPr/>
        </p:nvSpPr>
        <p:spPr>
          <a:xfrm>
            <a:off x="10393362" y="25041919"/>
            <a:ext cx="10347340" cy="4124405"/>
          </a:xfrm>
          <a:prstGeom prst="rect">
            <a:avLst/>
          </a:prstGeom>
          <a:noFill/>
          <a:ln w="101600"/>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a:p>
        </p:txBody>
      </p:sp>
      <p:sp>
        <p:nvSpPr>
          <p:cNvPr id="40" name="Rectangle 39"/>
          <p:cNvSpPr/>
          <p:nvPr/>
        </p:nvSpPr>
        <p:spPr>
          <a:xfrm>
            <a:off x="10393362" y="8900876"/>
            <a:ext cx="10363200" cy="11721729"/>
          </a:xfrm>
          <a:prstGeom prst="rect">
            <a:avLst/>
          </a:prstGeom>
          <a:noFill/>
          <a:ln w="101600"/>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a:p>
        </p:txBody>
      </p:sp>
      <p:sp>
        <p:nvSpPr>
          <p:cNvPr id="41" name="Rectangle 40"/>
          <p:cNvSpPr/>
          <p:nvPr/>
        </p:nvSpPr>
        <p:spPr>
          <a:xfrm>
            <a:off x="8422818" y="5197393"/>
            <a:ext cx="3686267" cy="646331"/>
          </a:xfrm>
          <a:prstGeom prst="rect">
            <a:avLst/>
          </a:prstGeom>
        </p:spPr>
        <p:txBody>
          <a:bodyPr wrap="none" lIns="91440" tIns="45720" rIns="91440" bIns="45720" anchor="t">
            <a:spAutoFit/>
          </a:bodyPr>
          <a:lstStyle/>
          <a:p>
            <a:pPr algn="ctr"/>
            <a:r>
              <a:rPr lang="en-MY" sz="3600" b="1">
                <a:solidFill>
                  <a:schemeClr val="bg1"/>
                </a:solidFill>
                <a:latin typeface="Cambria"/>
                <a:ea typeface="Cambria"/>
              </a:rPr>
              <a:t>1. BACKGROUND</a:t>
            </a:r>
            <a:endParaRPr lang="en-US" sz="3600" b="1">
              <a:solidFill>
                <a:schemeClr val="bg1"/>
              </a:solidFill>
              <a:latin typeface="Cambria"/>
              <a:ea typeface="Cambria"/>
            </a:endParaRPr>
          </a:p>
        </p:txBody>
      </p:sp>
      <p:sp>
        <p:nvSpPr>
          <p:cNvPr id="44" name="Rectangle 43"/>
          <p:cNvSpPr/>
          <p:nvPr/>
        </p:nvSpPr>
        <p:spPr>
          <a:xfrm>
            <a:off x="629030" y="8962950"/>
            <a:ext cx="9488244" cy="646331"/>
          </a:xfrm>
          <a:prstGeom prst="rect">
            <a:avLst/>
          </a:prstGeom>
        </p:spPr>
        <p:txBody>
          <a:bodyPr wrap="square" lIns="91440" tIns="45720" rIns="91440" bIns="45720" anchor="t">
            <a:spAutoFit/>
          </a:bodyPr>
          <a:lstStyle/>
          <a:p>
            <a:pPr algn="ctr"/>
            <a:r>
              <a:rPr lang="en-MY" sz="3600" b="1">
                <a:solidFill>
                  <a:schemeClr val="bg1"/>
                </a:solidFill>
                <a:latin typeface="Cambria"/>
                <a:ea typeface="Cambria"/>
              </a:rPr>
              <a:t>2. PROCEDURE/METHODOLOGY</a:t>
            </a:r>
            <a:endParaRPr lang="en-US" sz="3600" b="1">
              <a:solidFill>
                <a:schemeClr val="bg1"/>
              </a:solidFill>
              <a:latin typeface="Cambria"/>
              <a:ea typeface="Cambria"/>
            </a:endParaRPr>
          </a:p>
        </p:txBody>
      </p:sp>
      <p:sp>
        <p:nvSpPr>
          <p:cNvPr id="47" name="Rectangle 46"/>
          <p:cNvSpPr/>
          <p:nvPr/>
        </p:nvSpPr>
        <p:spPr>
          <a:xfrm>
            <a:off x="13427760" y="25116225"/>
            <a:ext cx="4125040" cy="646331"/>
          </a:xfrm>
          <a:prstGeom prst="rect">
            <a:avLst/>
          </a:prstGeom>
        </p:spPr>
        <p:txBody>
          <a:bodyPr wrap="none" lIns="91440" tIns="45720" rIns="91440" bIns="45720" anchor="t">
            <a:spAutoFit/>
          </a:bodyPr>
          <a:lstStyle/>
          <a:p>
            <a:pPr algn="ctr"/>
            <a:r>
              <a:rPr lang="en-MY" sz="3600" b="1">
                <a:solidFill>
                  <a:schemeClr val="bg1"/>
                </a:solidFill>
                <a:latin typeface="Cambria"/>
                <a:ea typeface="Cambria"/>
              </a:rPr>
              <a:t>6. FUTURE WORKS</a:t>
            </a:r>
            <a:endParaRPr lang="en-US" sz="3600" b="1">
              <a:solidFill>
                <a:schemeClr val="bg1"/>
              </a:solidFill>
              <a:latin typeface="Cambria"/>
              <a:ea typeface="Cambria"/>
            </a:endParaRPr>
          </a:p>
        </p:txBody>
      </p:sp>
      <p:sp>
        <p:nvSpPr>
          <p:cNvPr id="49" name="Rectangle 48"/>
          <p:cNvSpPr/>
          <p:nvPr/>
        </p:nvSpPr>
        <p:spPr>
          <a:xfrm>
            <a:off x="561713" y="18186745"/>
            <a:ext cx="9634103" cy="646331"/>
          </a:xfrm>
          <a:prstGeom prst="rect">
            <a:avLst/>
          </a:prstGeom>
        </p:spPr>
        <p:txBody>
          <a:bodyPr wrap="square" lIns="91440" tIns="45720" rIns="91440" bIns="45720" anchor="t">
            <a:spAutoFit/>
          </a:bodyPr>
          <a:lstStyle/>
          <a:p>
            <a:pPr algn="ctr"/>
            <a:r>
              <a:rPr lang="en-MY" sz="3600" b="1">
                <a:solidFill>
                  <a:schemeClr val="bg1"/>
                </a:solidFill>
                <a:latin typeface="Cambria"/>
                <a:ea typeface="Cambria"/>
              </a:rPr>
              <a:t>4. RESULTS</a:t>
            </a:r>
            <a:endParaRPr lang="en-US">
              <a:solidFill>
                <a:schemeClr val="bg1"/>
              </a:solidFill>
              <a:latin typeface="Cambria"/>
              <a:ea typeface="Cambria"/>
            </a:endParaRPr>
          </a:p>
        </p:txBody>
      </p:sp>
      <p:sp>
        <p:nvSpPr>
          <p:cNvPr id="60" name="Rectangle 59"/>
          <p:cNvSpPr/>
          <p:nvPr/>
        </p:nvSpPr>
        <p:spPr>
          <a:xfrm>
            <a:off x="10397287" y="8962951"/>
            <a:ext cx="10368828" cy="646331"/>
          </a:xfrm>
          <a:prstGeom prst="rect">
            <a:avLst/>
          </a:prstGeom>
        </p:spPr>
        <p:txBody>
          <a:bodyPr wrap="square" lIns="91440" tIns="45720" rIns="91440" bIns="45720" anchor="t">
            <a:spAutoFit/>
          </a:bodyPr>
          <a:lstStyle/>
          <a:p>
            <a:pPr algn="ctr"/>
            <a:r>
              <a:rPr lang="en-MY" sz="3600" b="1">
                <a:solidFill>
                  <a:schemeClr val="bg1"/>
                </a:solidFill>
                <a:latin typeface="Cambria"/>
                <a:ea typeface="Cambria"/>
              </a:rPr>
              <a:t>3. FLOW OF THE PROJECT</a:t>
            </a:r>
            <a:endParaRPr lang="en-US" sz="3600" b="1">
              <a:solidFill>
                <a:schemeClr val="bg1"/>
              </a:solidFill>
              <a:latin typeface="Cambria" pitchFamily="18" charset="0"/>
            </a:endParaRPr>
          </a:p>
        </p:txBody>
      </p:sp>
      <p:sp>
        <p:nvSpPr>
          <p:cNvPr id="10" name="Rectangle 9">
            <a:extLst>
              <a:ext uri="{FF2B5EF4-FFF2-40B4-BE49-F238E27FC236}">
                <a16:creationId xmlns:a16="http://schemas.microsoft.com/office/drawing/2014/main" id="{98F23B55-B669-D024-AAFF-C3176A504D8A}"/>
              </a:ext>
            </a:extLst>
          </p:cNvPr>
          <p:cNvSpPr/>
          <p:nvPr/>
        </p:nvSpPr>
        <p:spPr>
          <a:xfrm>
            <a:off x="10393362" y="20834432"/>
            <a:ext cx="10363200" cy="3995660"/>
          </a:xfrm>
          <a:prstGeom prst="rect">
            <a:avLst/>
          </a:prstGeom>
          <a:noFill/>
          <a:ln w="101600"/>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a:p>
        </p:txBody>
      </p:sp>
      <p:sp>
        <p:nvSpPr>
          <p:cNvPr id="70" name="Rectangle 69">
            <a:extLst>
              <a:ext uri="{FF2B5EF4-FFF2-40B4-BE49-F238E27FC236}">
                <a16:creationId xmlns:a16="http://schemas.microsoft.com/office/drawing/2014/main" id="{A5EC922D-6AB8-BBBA-B44B-0E1755FBEA41}"/>
              </a:ext>
            </a:extLst>
          </p:cNvPr>
          <p:cNvSpPr/>
          <p:nvPr/>
        </p:nvSpPr>
        <p:spPr>
          <a:xfrm>
            <a:off x="10444607" y="20873871"/>
            <a:ext cx="10241025" cy="646331"/>
          </a:xfrm>
          <a:prstGeom prst="rect">
            <a:avLst/>
          </a:prstGeom>
        </p:spPr>
        <p:txBody>
          <a:bodyPr wrap="square" lIns="91440" tIns="45720" rIns="91440" bIns="45720" anchor="t">
            <a:spAutoFit/>
          </a:bodyPr>
          <a:lstStyle/>
          <a:p>
            <a:pPr algn="ctr"/>
            <a:r>
              <a:rPr lang="en-MY" sz="3600" b="1">
                <a:solidFill>
                  <a:schemeClr val="bg1"/>
                </a:solidFill>
                <a:latin typeface="Cambria"/>
                <a:ea typeface="Cambria"/>
              </a:rPr>
              <a:t>5. CONCLUSION</a:t>
            </a:r>
            <a:endParaRPr lang="en-US" sz="3600" b="1">
              <a:solidFill>
                <a:schemeClr val="bg1"/>
              </a:solidFill>
              <a:latin typeface="Cambria"/>
              <a:ea typeface="Cambria"/>
            </a:endParaRPr>
          </a:p>
        </p:txBody>
      </p:sp>
      <p:sp>
        <p:nvSpPr>
          <p:cNvPr id="75" name="Rectangle 74">
            <a:extLst>
              <a:ext uri="{FF2B5EF4-FFF2-40B4-BE49-F238E27FC236}">
                <a16:creationId xmlns:a16="http://schemas.microsoft.com/office/drawing/2014/main" id="{69D63F9E-84D2-7039-AC26-75FCA76E6640}"/>
              </a:ext>
            </a:extLst>
          </p:cNvPr>
          <p:cNvSpPr/>
          <p:nvPr/>
        </p:nvSpPr>
        <p:spPr>
          <a:xfrm>
            <a:off x="563562" y="18185206"/>
            <a:ext cx="9691430" cy="11044945"/>
          </a:xfrm>
          <a:prstGeom prst="rect">
            <a:avLst/>
          </a:prstGeom>
          <a:noFill/>
          <a:ln w="101600"/>
        </p:spPr>
        <p:style>
          <a:lnRef idx="2">
            <a:schemeClr val="accent1">
              <a:shade val="50000"/>
            </a:schemeClr>
          </a:lnRef>
          <a:fillRef idx="1">
            <a:schemeClr val="accent1"/>
          </a:fillRef>
          <a:effectRef idx="0">
            <a:schemeClr val="accent1"/>
          </a:effectRef>
          <a:fontRef idx="minor">
            <a:schemeClr val="lt1"/>
          </a:fontRef>
        </p:style>
        <p:txBody>
          <a:bodyPr tIns="91440" bIns="91440" rtlCol="0" anchor="ctr"/>
          <a:lstStyle/>
          <a:p>
            <a:pPr algn="ctr"/>
            <a:endParaRPr lang="en-US"/>
          </a:p>
        </p:txBody>
      </p:sp>
      <p:sp>
        <p:nvSpPr>
          <p:cNvPr id="8" name="Rectangle 7">
            <a:extLst>
              <a:ext uri="{FF2B5EF4-FFF2-40B4-BE49-F238E27FC236}">
                <a16:creationId xmlns:a16="http://schemas.microsoft.com/office/drawing/2014/main" id="{1E7AC5C3-6C92-D5C4-4448-6D9FB71B9E55}"/>
              </a:ext>
            </a:extLst>
          </p:cNvPr>
          <p:cNvSpPr/>
          <p:nvPr/>
        </p:nvSpPr>
        <p:spPr>
          <a:xfrm>
            <a:off x="18195494" y="-25"/>
            <a:ext cx="3200825" cy="2955291"/>
          </a:xfrm>
          <a:prstGeom prst="rect">
            <a:avLst/>
          </a:prstGeom>
          <a:solidFill>
            <a:schemeClr val="tx2">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6" name="Picture 5" descr="A picture containing text&#10;&#10;Description automatically generated">
            <a:extLst>
              <a:ext uri="{FF2B5EF4-FFF2-40B4-BE49-F238E27FC236}">
                <a16:creationId xmlns:a16="http://schemas.microsoft.com/office/drawing/2014/main" id="{BE15D9BC-A903-821C-7AF8-A982225E212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564863" y="252609"/>
            <a:ext cx="2462135" cy="2462138"/>
          </a:xfrm>
          <a:prstGeom prst="rect">
            <a:avLst/>
          </a:prstGeom>
        </p:spPr>
      </p:pic>
      <p:sp>
        <p:nvSpPr>
          <p:cNvPr id="9" name="Rectangle 8">
            <a:extLst>
              <a:ext uri="{FF2B5EF4-FFF2-40B4-BE49-F238E27FC236}">
                <a16:creationId xmlns:a16="http://schemas.microsoft.com/office/drawing/2014/main" id="{6DF2DB9B-F006-EFB7-E899-18D1A234BFE7}"/>
              </a:ext>
            </a:extLst>
          </p:cNvPr>
          <p:cNvSpPr/>
          <p:nvPr/>
        </p:nvSpPr>
        <p:spPr>
          <a:xfrm>
            <a:off x="-19243" y="29390085"/>
            <a:ext cx="21412375" cy="877189"/>
          </a:xfrm>
          <a:prstGeom prst="rect">
            <a:avLst/>
          </a:prstGeom>
          <a:solidFill>
            <a:schemeClr val="accent1">
              <a:lumMod val="40000"/>
              <a:lumOff val="6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8">
            <a:extLst>
              <a:ext uri="{FF2B5EF4-FFF2-40B4-BE49-F238E27FC236}">
                <a16:creationId xmlns:a16="http://schemas.microsoft.com/office/drawing/2014/main" id="{BCAE2C6C-19CD-C559-4C39-448CBAC90BDF}"/>
              </a:ext>
            </a:extLst>
          </p:cNvPr>
          <p:cNvSpPr>
            <a:spLocks noChangeArrowheads="1"/>
          </p:cNvSpPr>
          <p:nvPr/>
        </p:nvSpPr>
        <p:spPr bwMode="auto">
          <a:xfrm>
            <a:off x="751464" y="5853788"/>
            <a:ext cx="19700418" cy="2862322"/>
          </a:xfrm>
          <a:prstGeom prst="rect">
            <a:avLst/>
          </a:prstGeom>
          <a:noFill/>
          <a:ln w="9525">
            <a:noFill/>
            <a:miter lim="800000"/>
            <a:headEnd/>
            <a:tailEnd/>
          </a:ln>
        </p:spPr>
        <p:txBody>
          <a:bodyPr wrap="square" lIns="91440" tIns="45720" rIns="91440" bIns="45720" anchor="t">
            <a:spAutoFit/>
          </a:bodyPr>
          <a:lstStyle/>
          <a:p>
            <a:pPr algn="just"/>
            <a:r>
              <a:rPr lang="en-US" sz="2400" b="1">
                <a:latin typeface="Cambria"/>
                <a:ea typeface="Cambria"/>
                <a:cs typeface="Kalinga"/>
              </a:rPr>
              <a:t>According to </a:t>
            </a:r>
            <a:r>
              <a:rPr lang="en-US" sz="2400" b="1" err="1">
                <a:latin typeface="Cambria"/>
                <a:ea typeface="Cambria"/>
                <a:cs typeface="Kalinga"/>
              </a:rPr>
              <a:t>Utusan</a:t>
            </a:r>
            <a:r>
              <a:rPr lang="en-US" sz="2400" b="1">
                <a:latin typeface="Cambria"/>
                <a:ea typeface="Cambria"/>
                <a:cs typeface="Kalinga"/>
              </a:rPr>
              <a:t> Malaysia, the Royal Malaysia Police (PDRM) has reported a total of 16,452 cases of home invasion from March 18th, 2019 to June 29th, 2021 during the MCO period. According to reports, during the Conditional Movement Control Order (PKPB) in stages, it has been observed that home invasions have slightly increased as conditions become more relaxed. It can be surmised that home invasions are more likely to occur when individuals are away from their homes for work. Till today, authorities such as home security providers and police have found it difficult to continuously monitor their neighborhoods and prevent incidents of home invasion. So, the introduction of our door access system will make it more challenging for intruders to enter homes and aid in reducing the incidence of home invasions.</a:t>
            </a:r>
            <a:endParaRPr lang="en-US" sz="2400"/>
          </a:p>
          <a:p>
            <a:pPr algn="just"/>
            <a:br>
              <a:rPr lang="en-US"/>
            </a:br>
            <a:endParaRPr lang="en-US"/>
          </a:p>
        </p:txBody>
      </p:sp>
      <p:sp>
        <p:nvSpPr>
          <p:cNvPr id="18" name="TextBox 26">
            <a:extLst>
              <a:ext uri="{FF2B5EF4-FFF2-40B4-BE49-F238E27FC236}">
                <a16:creationId xmlns:a16="http://schemas.microsoft.com/office/drawing/2014/main" id="{932C02FB-7D20-48D1-83BC-3DB2962AC152}"/>
              </a:ext>
            </a:extLst>
          </p:cNvPr>
          <p:cNvSpPr txBox="1">
            <a:spLocks noChangeArrowheads="1"/>
          </p:cNvSpPr>
          <p:nvPr/>
        </p:nvSpPr>
        <p:spPr bwMode="auto">
          <a:xfrm>
            <a:off x="5902543" y="29563086"/>
            <a:ext cx="8726815" cy="896009"/>
          </a:xfrm>
          <a:prstGeom prst="rect">
            <a:avLst/>
          </a:prstGeom>
          <a:noFill/>
          <a:ln w="9525">
            <a:noFill/>
            <a:miter lim="800000"/>
            <a:headEnd/>
            <a:tailEnd/>
          </a:ln>
        </p:spPr>
        <p:txBody>
          <a:bodyPr lIns="295214" tIns="147607" rIns="295214" bIns="147607" anchor="t"/>
          <a:lstStyle/>
          <a:p>
            <a:pPr algn="ctr" defTabSz="1828800"/>
            <a:r>
              <a:rPr lang="en-US" altLang="ja-JP" sz="2800" b="1">
                <a:latin typeface="Times New Roman"/>
                <a:ea typeface="MS Mincho"/>
                <a:cs typeface="Times New Roman"/>
              </a:rPr>
              <a:t>MACHINE VISION | MCTE 4323</a:t>
            </a:r>
            <a:endParaRPr lang="en-US" sz="2800"/>
          </a:p>
        </p:txBody>
      </p:sp>
      <p:sp>
        <p:nvSpPr>
          <p:cNvPr id="53" name="Rectangle 52">
            <a:extLst>
              <a:ext uri="{FF2B5EF4-FFF2-40B4-BE49-F238E27FC236}">
                <a16:creationId xmlns:a16="http://schemas.microsoft.com/office/drawing/2014/main" id="{C95F8166-6F1B-EF19-0751-F47941639EEB}"/>
              </a:ext>
            </a:extLst>
          </p:cNvPr>
          <p:cNvSpPr/>
          <p:nvPr/>
        </p:nvSpPr>
        <p:spPr>
          <a:xfrm>
            <a:off x="17008855" y="11692400"/>
            <a:ext cx="3638945" cy="369332"/>
          </a:xfrm>
          <a:prstGeom prst="rect">
            <a:avLst/>
          </a:prstGeom>
        </p:spPr>
        <p:txBody>
          <a:bodyPr wrap="square">
            <a:spAutoFit/>
          </a:bodyPr>
          <a:lstStyle/>
          <a:p>
            <a:pPr algn="just"/>
            <a:r>
              <a:rPr lang="en-US" b="1">
                <a:latin typeface="Cambria" pitchFamily="18" charset="0"/>
              </a:rPr>
              <a:t>Figure: Flowchart of the system</a:t>
            </a:r>
          </a:p>
        </p:txBody>
      </p:sp>
      <p:sp>
        <p:nvSpPr>
          <p:cNvPr id="14" name="Rectangle 8">
            <a:extLst>
              <a:ext uri="{FF2B5EF4-FFF2-40B4-BE49-F238E27FC236}">
                <a16:creationId xmlns:a16="http://schemas.microsoft.com/office/drawing/2014/main" id="{C2E5ED57-518A-46BE-767D-B9A806E02EA3}"/>
              </a:ext>
            </a:extLst>
          </p:cNvPr>
          <p:cNvSpPr>
            <a:spLocks noChangeArrowheads="1"/>
          </p:cNvSpPr>
          <p:nvPr/>
        </p:nvSpPr>
        <p:spPr bwMode="auto">
          <a:xfrm>
            <a:off x="719357" y="12629412"/>
            <a:ext cx="9365810" cy="2677656"/>
          </a:xfrm>
          <a:prstGeom prst="rect">
            <a:avLst/>
          </a:prstGeom>
          <a:noFill/>
          <a:ln w="9525">
            <a:noFill/>
            <a:miter lim="800000"/>
            <a:headEnd/>
            <a:tailEnd/>
          </a:ln>
        </p:spPr>
        <p:txBody>
          <a:bodyPr wrap="square" lIns="91440" tIns="45720" rIns="91440" bIns="45720" anchor="t">
            <a:spAutoFit/>
          </a:bodyPr>
          <a:lstStyle/>
          <a:p>
            <a:r>
              <a:rPr lang="en-US" sz="2400" b="1">
                <a:latin typeface="Cambria"/>
                <a:ea typeface="Cambria"/>
                <a:cs typeface="Kalinga"/>
              </a:rPr>
              <a:t>Library used:</a:t>
            </a:r>
          </a:p>
          <a:p>
            <a:pPr marL="285750" indent="-285750">
              <a:buFont typeface="Arial" panose="020B0604020202020204" pitchFamily="34" charset="0"/>
              <a:buChar char="•"/>
            </a:pPr>
            <a:r>
              <a:rPr lang="en-US" sz="2400" b="1">
                <a:latin typeface="Cambria"/>
                <a:ea typeface="Cambria"/>
                <a:cs typeface="Kalinga"/>
              </a:rPr>
              <a:t>OpenCV – To have access to the camera to perform operations associated with computer vision.</a:t>
            </a:r>
          </a:p>
          <a:p>
            <a:pPr marL="285750" indent="-285750">
              <a:buFont typeface="Arial" panose="020B0604020202020204" pitchFamily="34" charset="0"/>
              <a:buChar char="•"/>
            </a:pPr>
            <a:r>
              <a:rPr lang="en-US" sz="2400" b="1">
                <a:latin typeface="Cambria"/>
                <a:ea typeface="Cambria"/>
                <a:cs typeface="Kalinga"/>
              </a:rPr>
              <a:t>NumPy – Make the image can be transform to array</a:t>
            </a:r>
          </a:p>
          <a:p>
            <a:pPr marL="285750" indent="-285750">
              <a:buFont typeface="Arial" panose="020B0604020202020204" pitchFamily="34" charset="0"/>
              <a:buChar char="•"/>
            </a:pPr>
            <a:r>
              <a:rPr lang="en-US" sz="2400" b="1" err="1">
                <a:latin typeface="Cambria"/>
                <a:ea typeface="Cambria"/>
                <a:cs typeface="Kalinga"/>
              </a:rPr>
              <a:t>MediaPipe</a:t>
            </a:r>
            <a:r>
              <a:rPr lang="en-US" sz="2400" b="1">
                <a:latin typeface="Cambria"/>
                <a:ea typeface="Cambria"/>
                <a:cs typeface="Kalinga"/>
              </a:rPr>
              <a:t> - Analyzes an input image and, after cropping it to isolate just the hand, identifies 21 distinct landmarks on the hand portion.</a:t>
            </a:r>
            <a:endParaRPr lang="en-US"/>
          </a:p>
        </p:txBody>
      </p:sp>
      <p:sp>
        <p:nvSpPr>
          <p:cNvPr id="17" name="Rectangle 8">
            <a:extLst>
              <a:ext uri="{FF2B5EF4-FFF2-40B4-BE49-F238E27FC236}">
                <a16:creationId xmlns:a16="http://schemas.microsoft.com/office/drawing/2014/main" id="{E735D7A2-5E2F-AD23-07AF-AE676504533B}"/>
              </a:ext>
            </a:extLst>
          </p:cNvPr>
          <p:cNvSpPr>
            <a:spLocks noChangeArrowheads="1"/>
          </p:cNvSpPr>
          <p:nvPr/>
        </p:nvSpPr>
        <p:spPr bwMode="auto">
          <a:xfrm>
            <a:off x="758766" y="15307068"/>
            <a:ext cx="9365810" cy="2308324"/>
          </a:xfrm>
          <a:prstGeom prst="rect">
            <a:avLst/>
          </a:prstGeom>
          <a:noFill/>
          <a:ln w="9525">
            <a:noFill/>
            <a:miter lim="800000"/>
            <a:headEnd/>
            <a:tailEnd/>
          </a:ln>
        </p:spPr>
        <p:txBody>
          <a:bodyPr wrap="square" lIns="91440" tIns="45720" rIns="91440" bIns="45720" anchor="t">
            <a:spAutoFit/>
          </a:bodyPr>
          <a:lstStyle/>
          <a:p>
            <a:r>
              <a:rPr lang="en-US" sz="2400" b="1">
                <a:latin typeface="Cambria"/>
                <a:ea typeface="Cambria"/>
                <a:cs typeface="Kalinga"/>
              </a:rPr>
              <a:t>Hand Tracker :</a:t>
            </a:r>
          </a:p>
          <a:p>
            <a:pPr marL="342900" indent="-342900">
              <a:buFont typeface="Arial" panose="020B0604020202020204" pitchFamily="34" charset="0"/>
              <a:buChar char="•"/>
            </a:pPr>
            <a:r>
              <a:rPr lang="en-US" sz="2400" b="1">
                <a:latin typeface="Cambria"/>
                <a:ea typeface="Cambria"/>
                <a:cs typeface="Kalinga"/>
              </a:rPr>
              <a:t>Import necessary library</a:t>
            </a:r>
          </a:p>
          <a:p>
            <a:pPr marL="342900" indent="-342900">
              <a:buFont typeface="Arial" panose="020B0604020202020204" pitchFamily="34" charset="0"/>
              <a:buChar char="•"/>
            </a:pPr>
            <a:r>
              <a:rPr lang="en-US" sz="2400" b="1">
                <a:latin typeface="Cambria"/>
                <a:ea typeface="Cambria"/>
                <a:cs typeface="Kalinga"/>
              </a:rPr>
              <a:t>Video capture using laptop camera </a:t>
            </a:r>
          </a:p>
          <a:p>
            <a:pPr marL="342900" indent="-342900">
              <a:buFont typeface="Arial" panose="020B0604020202020204" pitchFamily="34" charset="0"/>
              <a:buChar char="•"/>
            </a:pPr>
            <a:r>
              <a:rPr lang="en-US" sz="2400" b="1">
                <a:latin typeface="Cambria"/>
                <a:ea typeface="Cambria"/>
                <a:cs typeface="Kalinga"/>
              </a:rPr>
              <a:t>Convert image from BGR to RGB</a:t>
            </a:r>
          </a:p>
          <a:p>
            <a:pPr marL="342900" indent="-342900">
              <a:buFont typeface="Arial" panose="020B0604020202020204" pitchFamily="34" charset="0"/>
              <a:buChar char="•"/>
            </a:pPr>
            <a:r>
              <a:rPr lang="en-US" sz="2400" b="1">
                <a:latin typeface="Cambria"/>
                <a:ea typeface="Cambria"/>
                <a:cs typeface="Kalinga"/>
              </a:rPr>
              <a:t>Detect Hand and draw hand landmark</a:t>
            </a:r>
          </a:p>
          <a:p>
            <a:pPr marL="342900" indent="-342900">
              <a:buFont typeface="Arial" panose="020B0604020202020204" pitchFamily="34" charset="0"/>
              <a:buChar char="•"/>
            </a:pPr>
            <a:r>
              <a:rPr lang="en-US" sz="2400" b="1">
                <a:latin typeface="Cambria"/>
                <a:ea typeface="Cambria"/>
                <a:cs typeface="Kalinga"/>
              </a:rPr>
              <a:t>Get position of finger (thumb and index finger)</a:t>
            </a:r>
          </a:p>
        </p:txBody>
      </p:sp>
      <p:pic>
        <p:nvPicPr>
          <p:cNvPr id="22" name="Picture 21">
            <a:extLst>
              <a:ext uri="{FF2B5EF4-FFF2-40B4-BE49-F238E27FC236}">
                <a16:creationId xmlns:a16="http://schemas.microsoft.com/office/drawing/2014/main" id="{0BD82D2B-0C80-AD27-CA94-2F45D4B73885}"/>
              </a:ext>
            </a:extLst>
          </p:cNvPr>
          <p:cNvPicPr>
            <a:picLocks noChangeAspect="1"/>
          </p:cNvPicPr>
          <p:nvPr/>
        </p:nvPicPr>
        <p:blipFill>
          <a:blip r:embed="rId4"/>
          <a:stretch>
            <a:fillRect/>
          </a:stretch>
        </p:blipFill>
        <p:spPr>
          <a:xfrm>
            <a:off x="758766" y="19177985"/>
            <a:ext cx="3148832" cy="2099221"/>
          </a:xfrm>
          <a:prstGeom prst="rect">
            <a:avLst/>
          </a:prstGeom>
        </p:spPr>
      </p:pic>
      <p:sp>
        <p:nvSpPr>
          <p:cNvPr id="23" name="Rectangle 8">
            <a:extLst>
              <a:ext uri="{FF2B5EF4-FFF2-40B4-BE49-F238E27FC236}">
                <a16:creationId xmlns:a16="http://schemas.microsoft.com/office/drawing/2014/main" id="{B74F87D9-7991-24F6-C6D7-76FD9975EA5B}"/>
              </a:ext>
            </a:extLst>
          </p:cNvPr>
          <p:cNvSpPr>
            <a:spLocks noChangeArrowheads="1"/>
          </p:cNvSpPr>
          <p:nvPr/>
        </p:nvSpPr>
        <p:spPr bwMode="auto">
          <a:xfrm>
            <a:off x="758766" y="18688738"/>
            <a:ext cx="9365810" cy="461665"/>
          </a:xfrm>
          <a:prstGeom prst="rect">
            <a:avLst/>
          </a:prstGeom>
          <a:noFill/>
          <a:ln w="9525">
            <a:noFill/>
            <a:miter lim="800000"/>
            <a:headEnd/>
            <a:tailEnd/>
          </a:ln>
        </p:spPr>
        <p:txBody>
          <a:bodyPr wrap="square" lIns="91440" tIns="45720" rIns="91440" bIns="45720" anchor="t">
            <a:spAutoFit/>
          </a:bodyPr>
          <a:lstStyle/>
          <a:p>
            <a:r>
              <a:rPr lang="en-US" sz="2400" b="1">
                <a:latin typeface="Cambria"/>
                <a:ea typeface="Cambria"/>
                <a:cs typeface="Kalinga"/>
              </a:rPr>
              <a:t>Hand Tracker:</a:t>
            </a:r>
          </a:p>
        </p:txBody>
      </p:sp>
      <p:pic>
        <p:nvPicPr>
          <p:cNvPr id="11" name="Picture 12" descr="A picture containing person, indoor&#10;&#10;Description automatically generated">
            <a:extLst>
              <a:ext uri="{FF2B5EF4-FFF2-40B4-BE49-F238E27FC236}">
                <a16:creationId xmlns:a16="http://schemas.microsoft.com/office/drawing/2014/main" id="{7C58B158-CFE5-2957-CA76-78B6C8271466}"/>
              </a:ext>
            </a:extLst>
          </p:cNvPr>
          <p:cNvPicPr>
            <a:picLocks noChangeAspect="1"/>
          </p:cNvPicPr>
          <p:nvPr/>
        </p:nvPicPr>
        <p:blipFill>
          <a:blip r:embed="rId5"/>
          <a:stretch>
            <a:fillRect/>
          </a:stretch>
        </p:blipFill>
        <p:spPr>
          <a:xfrm>
            <a:off x="4425659" y="18875152"/>
            <a:ext cx="4090946" cy="3076089"/>
          </a:xfrm>
          <a:prstGeom prst="rect">
            <a:avLst/>
          </a:prstGeom>
        </p:spPr>
      </p:pic>
      <p:pic>
        <p:nvPicPr>
          <p:cNvPr id="13" name="Picture 14">
            <a:extLst>
              <a:ext uri="{FF2B5EF4-FFF2-40B4-BE49-F238E27FC236}">
                <a16:creationId xmlns:a16="http://schemas.microsoft.com/office/drawing/2014/main" id="{814D4387-3A76-9E7C-4AD3-9A326D038B8A}"/>
              </a:ext>
            </a:extLst>
          </p:cNvPr>
          <p:cNvPicPr>
            <a:picLocks noChangeAspect="1"/>
          </p:cNvPicPr>
          <p:nvPr/>
        </p:nvPicPr>
        <p:blipFill>
          <a:blip r:embed="rId6"/>
          <a:stretch>
            <a:fillRect/>
          </a:stretch>
        </p:blipFill>
        <p:spPr>
          <a:xfrm>
            <a:off x="853216" y="22477616"/>
            <a:ext cx="3899947" cy="2837620"/>
          </a:xfrm>
          <a:prstGeom prst="rect">
            <a:avLst/>
          </a:prstGeom>
        </p:spPr>
      </p:pic>
      <p:sp>
        <p:nvSpPr>
          <p:cNvPr id="24" name="Rectangle 8">
            <a:extLst>
              <a:ext uri="{FF2B5EF4-FFF2-40B4-BE49-F238E27FC236}">
                <a16:creationId xmlns:a16="http://schemas.microsoft.com/office/drawing/2014/main" id="{95B5ED6B-3EF0-B4A6-73EB-A233E7FBC8BB}"/>
              </a:ext>
            </a:extLst>
          </p:cNvPr>
          <p:cNvSpPr>
            <a:spLocks noChangeArrowheads="1"/>
          </p:cNvSpPr>
          <p:nvPr/>
        </p:nvSpPr>
        <p:spPr bwMode="auto">
          <a:xfrm>
            <a:off x="758766" y="21993318"/>
            <a:ext cx="9365810" cy="461665"/>
          </a:xfrm>
          <a:prstGeom prst="rect">
            <a:avLst/>
          </a:prstGeom>
          <a:noFill/>
          <a:ln w="9525">
            <a:noFill/>
            <a:miter lim="800000"/>
            <a:headEnd/>
            <a:tailEnd/>
          </a:ln>
        </p:spPr>
        <p:txBody>
          <a:bodyPr wrap="square" lIns="91440" tIns="45720" rIns="91440" bIns="45720" anchor="t">
            <a:spAutoFit/>
          </a:bodyPr>
          <a:lstStyle/>
          <a:p>
            <a:r>
              <a:rPr lang="en-US" sz="2400" b="1">
                <a:latin typeface="Cambria"/>
                <a:ea typeface="Cambria"/>
                <a:cs typeface="Kalinga"/>
              </a:rPr>
              <a:t>Numpad:</a:t>
            </a:r>
          </a:p>
        </p:txBody>
      </p:sp>
      <p:pic>
        <p:nvPicPr>
          <p:cNvPr id="15" name="Picture 15">
            <a:extLst>
              <a:ext uri="{FF2B5EF4-FFF2-40B4-BE49-F238E27FC236}">
                <a16:creationId xmlns:a16="http://schemas.microsoft.com/office/drawing/2014/main" id="{662B9FA2-72C9-1138-2A5F-47A525149ED8}"/>
              </a:ext>
            </a:extLst>
          </p:cNvPr>
          <p:cNvPicPr>
            <a:picLocks noChangeAspect="1"/>
          </p:cNvPicPr>
          <p:nvPr/>
        </p:nvPicPr>
        <p:blipFill>
          <a:blip r:embed="rId7"/>
          <a:stretch>
            <a:fillRect/>
          </a:stretch>
        </p:blipFill>
        <p:spPr>
          <a:xfrm>
            <a:off x="5551066" y="26051471"/>
            <a:ext cx="3978469" cy="2970213"/>
          </a:xfrm>
          <a:prstGeom prst="rect">
            <a:avLst/>
          </a:prstGeom>
        </p:spPr>
      </p:pic>
      <p:pic>
        <p:nvPicPr>
          <p:cNvPr id="16" name="Picture 18" descr="A picture containing text, indoor, black&#10;&#10;Description automatically generated">
            <a:extLst>
              <a:ext uri="{FF2B5EF4-FFF2-40B4-BE49-F238E27FC236}">
                <a16:creationId xmlns:a16="http://schemas.microsoft.com/office/drawing/2014/main" id="{C5E6E601-A19E-3660-A088-AF64AE318FD0}"/>
              </a:ext>
            </a:extLst>
          </p:cNvPr>
          <p:cNvPicPr>
            <a:picLocks noChangeAspect="1"/>
          </p:cNvPicPr>
          <p:nvPr/>
        </p:nvPicPr>
        <p:blipFill>
          <a:blip r:embed="rId8"/>
          <a:stretch>
            <a:fillRect/>
          </a:stretch>
        </p:blipFill>
        <p:spPr>
          <a:xfrm>
            <a:off x="773688" y="26023067"/>
            <a:ext cx="3957472" cy="2970214"/>
          </a:xfrm>
          <a:prstGeom prst="rect">
            <a:avLst/>
          </a:prstGeom>
        </p:spPr>
      </p:pic>
      <p:sp>
        <p:nvSpPr>
          <p:cNvPr id="25" name="Rectangle 8">
            <a:extLst>
              <a:ext uri="{FF2B5EF4-FFF2-40B4-BE49-F238E27FC236}">
                <a16:creationId xmlns:a16="http://schemas.microsoft.com/office/drawing/2014/main" id="{F403A4ED-9FA9-A528-1B61-AB49CDBF0AF0}"/>
              </a:ext>
            </a:extLst>
          </p:cNvPr>
          <p:cNvSpPr>
            <a:spLocks noChangeArrowheads="1"/>
          </p:cNvSpPr>
          <p:nvPr/>
        </p:nvSpPr>
        <p:spPr bwMode="auto">
          <a:xfrm>
            <a:off x="758766" y="9681596"/>
            <a:ext cx="9365810" cy="3046988"/>
          </a:xfrm>
          <a:prstGeom prst="rect">
            <a:avLst/>
          </a:prstGeom>
          <a:noFill/>
          <a:ln w="9525">
            <a:noFill/>
            <a:miter lim="800000"/>
            <a:headEnd/>
            <a:tailEnd/>
          </a:ln>
        </p:spPr>
        <p:txBody>
          <a:bodyPr wrap="square" lIns="91440" tIns="45720" rIns="91440" bIns="45720" anchor="t">
            <a:spAutoFit/>
          </a:bodyPr>
          <a:lstStyle/>
          <a:p>
            <a:r>
              <a:rPr lang="en-US" sz="2400" b="1">
                <a:latin typeface="Cambria"/>
                <a:ea typeface="Cambria"/>
                <a:cs typeface="Kalinga"/>
              </a:rPr>
              <a:t>Overview :</a:t>
            </a:r>
          </a:p>
          <a:p>
            <a:pPr marL="342900" indent="-342900">
              <a:buFont typeface="Arial" panose="020B0604020202020204" pitchFamily="34" charset="0"/>
              <a:buChar char="•"/>
            </a:pPr>
            <a:r>
              <a:rPr lang="en-US" sz="2400" b="1">
                <a:latin typeface="Cambria"/>
                <a:ea typeface="Cambria"/>
                <a:cs typeface="Kalinga"/>
              </a:rPr>
              <a:t>System based on hand tracking</a:t>
            </a:r>
          </a:p>
          <a:p>
            <a:pPr marL="342900" indent="-342900">
              <a:buFont typeface="Arial" panose="020B0604020202020204" pitchFamily="34" charset="0"/>
              <a:buChar char="•"/>
            </a:pPr>
            <a:r>
              <a:rPr lang="en-US" sz="2400" b="1">
                <a:latin typeface="Cambria"/>
                <a:ea typeface="Cambria"/>
                <a:cs typeface="Kalinga"/>
              </a:rPr>
              <a:t>Password entered by clicking the virtual numpad</a:t>
            </a:r>
          </a:p>
          <a:p>
            <a:pPr marL="342900" indent="-342900">
              <a:buFont typeface="Arial" panose="020B0604020202020204" pitchFamily="34" charset="0"/>
              <a:buChar char="•"/>
            </a:pPr>
            <a:r>
              <a:rPr lang="en-US" sz="2400" b="1">
                <a:latin typeface="Cambria"/>
                <a:ea typeface="Cambria"/>
                <a:cs typeface="Kalinga"/>
              </a:rPr>
              <a:t>The distance of thumb(</a:t>
            </a:r>
            <a:r>
              <a:rPr lang="en-US" sz="2400" b="1" err="1">
                <a:latin typeface="Cambria"/>
                <a:ea typeface="Cambria"/>
                <a:cs typeface="Kalinga"/>
              </a:rPr>
              <a:t>x,y</a:t>
            </a:r>
            <a:r>
              <a:rPr lang="en-US" sz="2400" b="1">
                <a:latin typeface="Cambria"/>
                <a:ea typeface="Cambria"/>
                <a:cs typeface="Kalinga"/>
              </a:rPr>
              <a:t>) and index finger(</a:t>
            </a:r>
            <a:r>
              <a:rPr lang="en-US" sz="2400" b="1" err="1">
                <a:latin typeface="Cambria"/>
                <a:ea typeface="Cambria"/>
                <a:cs typeface="Kalinga"/>
              </a:rPr>
              <a:t>x,y</a:t>
            </a:r>
            <a:r>
              <a:rPr lang="en-US" sz="2400" b="1">
                <a:latin typeface="Cambria"/>
                <a:ea typeface="Cambria"/>
                <a:cs typeface="Kalinga"/>
              </a:rPr>
              <a:t>) is less than 50, the button is clicked </a:t>
            </a:r>
          </a:p>
          <a:p>
            <a:pPr marL="342900" indent="-342900">
              <a:buFont typeface="Arial" panose="020B0604020202020204" pitchFamily="34" charset="0"/>
              <a:buChar char="•"/>
            </a:pPr>
            <a:r>
              <a:rPr lang="en-US" sz="2400" b="1">
                <a:latin typeface="Cambria"/>
                <a:ea typeface="Cambria"/>
                <a:cs typeface="Kalinga"/>
              </a:rPr>
              <a:t>Access granted if the password is entered correctly and vice versa</a:t>
            </a:r>
          </a:p>
          <a:p>
            <a:pPr marL="342900" indent="-342900">
              <a:buFont typeface="Arial" panose="020B0604020202020204" pitchFamily="34" charset="0"/>
              <a:buChar char="•"/>
            </a:pPr>
            <a:r>
              <a:rPr lang="en-US" sz="2400" b="1">
                <a:latin typeface="Cambria"/>
                <a:ea typeface="Cambria"/>
                <a:cs typeface="Kalinga"/>
              </a:rPr>
              <a:t>Door opened</a:t>
            </a:r>
          </a:p>
        </p:txBody>
      </p:sp>
      <p:sp>
        <p:nvSpPr>
          <p:cNvPr id="26" name="Rectangle 8">
            <a:extLst>
              <a:ext uri="{FF2B5EF4-FFF2-40B4-BE49-F238E27FC236}">
                <a16:creationId xmlns:a16="http://schemas.microsoft.com/office/drawing/2014/main" id="{C8D41C96-23B0-456B-20DB-D49DD10E886F}"/>
              </a:ext>
            </a:extLst>
          </p:cNvPr>
          <p:cNvSpPr>
            <a:spLocks noChangeArrowheads="1"/>
          </p:cNvSpPr>
          <p:nvPr/>
        </p:nvSpPr>
        <p:spPr bwMode="auto">
          <a:xfrm>
            <a:off x="773688" y="25635230"/>
            <a:ext cx="9365810" cy="461665"/>
          </a:xfrm>
          <a:prstGeom prst="rect">
            <a:avLst/>
          </a:prstGeom>
          <a:noFill/>
          <a:ln w="9525">
            <a:noFill/>
            <a:miter lim="800000"/>
            <a:headEnd/>
            <a:tailEnd/>
          </a:ln>
        </p:spPr>
        <p:txBody>
          <a:bodyPr wrap="square" lIns="91440" tIns="45720" rIns="91440" bIns="45720" anchor="t">
            <a:spAutoFit/>
          </a:bodyPr>
          <a:lstStyle/>
          <a:p>
            <a:r>
              <a:rPr lang="en-US" sz="2400" b="1">
                <a:latin typeface="Cambria"/>
                <a:ea typeface="Cambria"/>
                <a:cs typeface="Kalinga"/>
              </a:rPr>
              <a:t>Conditions:</a:t>
            </a:r>
          </a:p>
        </p:txBody>
      </p:sp>
      <p:pic>
        <p:nvPicPr>
          <p:cNvPr id="28" name="Picture 27" descr="Shape&#10;&#10;Description automatically generated">
            <a:extLst>
              <a:ext uri="{FF2B5EF4-FFF2-40B4-BE49-F238E27FC236}">
                <a16:creationId xmlns:a16="http://schemas.microsoft.com/office/drawing/2014/main" id="{FC9AEEE8-72B2-3116-8DC7-B7EA88485AB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182895" y="9629222"/>
            <a:ext cx="5427438" cy="10900231"/>
          </a:xfrm>
          <a:prstGeom prst="rect">
            <a:avLst/>
          </a:prstGeom>
        </p:spPr>
      </p:pic>
      <p:sp>
        <p:nvSpPr>
          <p:cNvPr id="29" name="Rectangle 8">
            <a:extLst>
              <a:ext uri="{FF2B5EF4-FFF2-40B4-BE49-F238E27FC236}">
                <a16:creationId xmlns:a16="http://schemas.microsoft.com/office/drawing/2014/main" id="{FE609AF5-6B36-3FC3-5F80-C85436ED9295}"/>
              </a:ext>
            </a:extLst>
          </p:cNvPr>
          <p:cNvSpPr>
            <a:spLocks noChangeArrowheads="1"/>
          </p:cNvSpPr>
          <p:nvPr/>
        </p:nvSpPr>
        <p:spPr bwMode="auto">
          <a:xfrm>
            <a:off x="10704320" y="21417548"/>
            <a:ext cx="9365810" cy="1200329"/>
          </a:xfrm>
          <a:prstGeom prst="rect">
            <a:avLst/>
          </a:prstGeom>
          <a:noFill/>
          <a:ln w="9525">
            <a:noFill/>
            <a:miter lim="800000"/>
            <a:headEnd/>
            <a:tailEnd/>
          </a:ln>
        </p:spPr>
        <p:txBody>
          <a:bodyPr wrap="square" lIns="91440" tIns="45720" rIns="91440" bIns="45720" anchor="t">
            <a:spAutoFit/>
          </a:bodyPr>
          <a:lstStyle/>
          <a:p>
            <a:pPr marL="342900" indent="-342900">
              <a:buFont typeface="Arial" panose="020B0604020202020204" pitchFamily="34" charset="0"/>
              <a:buChar char="•"/>
            </a:pPr>
            <a:r>
              <a:rPr lang="en-US" sz="2400" b="1">
                <a:latin typeface="Cambria"/>
                <a:ea typeface="Cambria"/>
                <a:cs typeface="Kalinga"/>
              </a:rPr>
              <a:t>Door access system using virtual numpad is achieved</a:t>
            </a:r>
          </a:p>
          <a:p>
            <a:pPr marL="342900" indent="-342900">
              <a:buFont typeface="Arial" panose="020B0604020202020204" pitchFamily="34" charset="0"/>
              <a:buChar char="•"/>
            </a:pPr>
            <a:r>
              <a:rPr lang="en-US" sz="2400" b="1">
                <a:latin typeface="Cambria"/>
                <a:ea typeface="Cambria"/>
                <a:cs typeface="Kalinga"/>
              </a:rPr>
              <a:t>Hand detection and tracking from the image is achieved</a:t>
            </a:r>
          </a:p>
          <a:p>
            <a:pPr marL="342900" indent="-342900">
              <a:buFont typeface="Arial" panose="020B0604020202020204" pitchFamily="34" charset="0"/>
              <a:buChar char="•"/>
            </a:pPr>
            <a:r>
              <a:rPr lang="en-US" sz="2400" b="1">
                <a:latin typeface="Cambria"/>
                <a:ea typeface="Cambria"/>
                <a:cs typeface="Kalinga"/>
              </a:rPr>
              <a:t>Have much clear user interface of the system.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eeb6df52-20cc-48a7-a139-816a4092bc7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1D737F48A95C84D91106AEECD6A189C" ma:contentTypeVersion="8" ma:contentTypeDescription="Create a new document." ma:contentTypeScope="" ma:versionID="9261a499214f8507d5d274b58d16975f">
  <xsd:schema xmlns:xsd="http://www.w3.org/2001/XMLSchema" xmlns:xs="http://www.w3.org/2001/XMLSchema" xmlns:p="http://schemas.microsoft.com/office/2006/metadata/properties" xmlns:ns3="eeb6df52-20cc-48a7-a139-816a4092bc7d" xmlns:ns4="bed8c760-406a-4d62-af9e-6ac5b6bc97dd" targetNamespace="http://schemas.microsoft.com/office/2006/metadata/properties" ma:root="true" ma:fieldsID="e0d208f48f857e027bd070f8151b999c" ns3:_="" ns4:_="">
    <xsd:import namespace="eeb6df52-20cc-48a7-a139-816a4092bc7d"/>
    <xsd:import namespace="bed8c760-406a-4d62-af9e-6ac5b6bc97dd"/>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b6df52-20cc-48a7-a139-816a4092bc7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_activity" ma:index="15"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ed8c760-406a-4d62-af9e-6ac5b6bc97d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38DD3B-9BB9-4F83-B513-097B0634E7C4}">
  <ds:schemaRefs>
    <ds:schemaRef ds:uri="bed8c760-406a-4d62-af9e-6ac5b6bc97dd"/>
    <ds:schemaRef ds:uri="eeb6df52-20cc-48a7-a139-816a4092bc7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68CCC9A-CF59-4FA2-AD06-133FC93C53C3}">
  <ds:schemaRefs>
    <ds:schemaRef ds:uri="http://schemas.microsoft.com/sharepoint/v3/contenttype/forms"/>
  </ds:schemaRefs>
</ds:datastoreItem>
</file>

<file path=customXml/itemProps3.xml><?xml version="1.0" encoding="utf-8"?>
<ds:datastoreItem xmlns:ds="http://schemas.openxmlformats.org/officeDocument/2006/customXml" ds:itemID="{C44ACE86-DF4D-49A3-90E0-B6F507BC75D6}">
  <ds:schemaRefs>
    <ds:schemaRef ds:uri="bed8c760-406a-4d62-af9e-6ac5b6bc97dd"/>
    <ds:schemaRef ds:uri="eeb6df52-20cc-48a7-a139-816a4092bc7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Custom</PresentationFormat>
  <Slides>1</Slides>
  <Notes>1</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IIUM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AHM Zahirul Alam</dc:creator>
  <cp:revision>2</cp:revision>
  <dcterms:created xsi:type="dcterms:W3CDTF">2009-12-14T00:45:58Z</dcterms:created>
  <dcterms:modified xsi:type="dcterms:W3CDTF">2023-02-07T02:11:12Z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0x01010081D737F48A95C84D91106AEECD6A189C</vt:lpwstr>
  </property>
</Properties>
</file>

<file path=docProps/thumbnail.jpeg>
</file>